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FS03:</a:t>
            </a:r>
            <a:r>
              <a:rPr lang="en-US" baseline="0" dirty="0" smtClean="0"/>
              <a:t> Samples 1&amp;3 (identical calls)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smtClean="0"/>
                      <a:t>5,3,2</a:t>
                    </a:r>
                    <a:endParaRPr lang="en-US" sz="120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GB" smtClean="0"/>
                      <a:t>5,3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GB" smtClean="0"/>
                      <a:t>5,3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GB" smtClean="0"/>
                      <a:t>5,3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GB" smtClean="0"/>
                      <a:t>5,3,2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GB" smtClean="0"/>
                      <a:t>5,3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en-GB" smtClean="0"/>
                      <a:t>5,3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GB" smtClean="0"/>
                      <a:t>19,2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en-GB" smtClean="0"/>
                      <a:t>19,2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GB" smtClean="0"/>
                      <a:t>19,2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3"/>
              <c:layout/>
              <c:tx>
                <c:rich>
                  <a:bodyPr/>
                  <a:lstStyle/>
                  <a:p>
                    <a:r>
                      <a:rPr lang="en-GB" smtClean="0"/>
                      <a:t>11,8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4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5</c:v>
                </c:pt>
                <c:pt idx="11">
                  <c:v>5</c:v>
                </c:pt>
                <c:pt idx="12">
                  <c:v>8</c:v>
                </c:pt>
                <c:pt idx="13">
                  <c:v>8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16</c:v>
                </c:pt>
                <c:pt idx="21">
                  <c:v>16</c:v>
                </c:pt>
                <c:pt idx="22">
                  <c:v>24</c:v>
                </c:pt>
                <c:pt idx="23">
                  <c:v>24</c:v>
                </c:pt>
                <c:pt idx="24">
                  <c:v>0</c:v>
                </c:pt>
                <c:pt idx="25">
                  <c:v>5</c:v>
                </c:pt>
                <c:pt idx="26">
                  <c:v>5</c:v>
                </c:pt>
                <c:pt idx="27">
                  <c:v>16</c:v>
                </c:pt>
                <c:pt idx="28">
                  <c:v>21</c:v>
                </c:pt>
                <c:pt idx="29">
                  <c:v>21</c:v>
                </c:pt>
                <c:pt idx="30">
                  <c:v>24</c:v>
                </c:pt>
                <c:pt idx="31">
                  <c:v>24</c:v>
                </c:pt>
                <c:pt idx="32">
                  <c:v>0</c:v>
                </c:pt>
                <c:pt idx="33">
                  <c:v>0</c:v>
                </c:pt>
                <c:pt idx="34">
                  <c:v>11</c:v>
                </c:pt>
                <c:pt idx="35">
                  <c:v>11</c:v>
                </c:pt>
                <c:pt idx="36">
                  <c:v>21</c:v>
                </c:pt>
                <c:pt idx="37">
                  <c:v>24</c:v>
                </c:pt>
                <c:pt idx="38">
                  <c:v>24</c:v>
                </c:pt>
                <c:pt idx="39">
                  <c:v>24</c:v>
                </c:pt>
                <c:pt idx="40">
                  <c:v>0</c:v>
                </c:pt>
                <c:pt idx="41">
                  <c:v>0</c:v>
                </c:pt>
                <c:pt idx="42">
                  <c:v>11</c:v>
                </c:pt>
                <c:pt idx="43">
                  <c:v>19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11</c:v>
                </c:pt>
                <c:pt idx="52">
                  <c:v>24</c:v>
                </c:pt>
                <c:pt idx="53">
                  <c:v>24</c:v>
                </c:pt>
                <c:pt idx="54">
                  <c:v>24</c:v>
                </c:pt>
                <c:pt idx="55">
                  <c:v>24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19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19</c:v>
                </c:pt>
                <c:pt idx="68">
                  <c:v>24</c:v>
                </c:pt>
                <c:pt idx="69">
                  <c:v>24</c:v>
                </c:pt>
                <c:pt idx="70">
                  <c:v>24</c:v>
                </c:pt>
                <c:pt idx="71">
                  <c:v>24</c:v>
                </c:pt>
                <c:pt idx="72">
                  <c:v>24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13</c:v>
                </c:pt>
                <c:pt idx="77">
                  <c:v>24</c:v>
                </c:pt>
                <c:pt idx="78">
                  <c:v>24</c:v>
                </c:pt>
                <c:pt idx="79">
                  <c:v>24</c:v>
                </c:pt>
                <c:pt idx="80">
                  <c:v>24</c:v>
                </c:pt>
                <c:pt idx="81">
                  <c:v>24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13</c:v>
                </c:pt>
                <c:pt idx="86">
                  <c:v>19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13</c:v>
                </c:pt>
                <c:pt idx="95">
                  <c:v>24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16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40928768"/>
        <c:axId val="41498112"/>
      </c:bubbleChart>
      <c:valAx>
        <c:axId val="40928768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1498112"/>
        <c:crosses val="autoZero"/>
        <c:crossBetween val="midCat"/>
        <c:majorUnit val="1"/>
      </c:valAx>
      <c:valAx>
        <c:axId val="4149811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09287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FS03:</a:t>
            </a:r>
            <a:r>
              <a:rPr lang="en-US" baseline="0" dirty="0" smtClean="0"/>
              <a:t> </a:t>
            </a:r>
            <a:r>
              <a:rPr lang="en-US" baseline="0" dirty="0" smtClean="0"/>
              <a:t>Sample 5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0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4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2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33616640"/>
        <c:axId val="33618944"/>
      </c:bubbleChart>
      <c:valAx>
        <c:axId val="33616640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618944"/>
        <c:crosses val="autoZero"/>
        <c:crossBetween val="midCat"/>
        <c:majorUnit val="1"/>
      </c:valAx>
      <c:valAx>
        <c:axId val="3361894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336166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</a:t>
            </a:r>
            <a:r>
              <a:rPr lang="en-US" dirty="0" smtClean="0"/>
              <a:t>FS12h:</a:t>
            </a:r>
            <a:r>
              <a:rPr lang="en-US" baseline="0" dirty="0" smtClean="0"/>
              <a:t> Sample 1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GB" smtClean="0"/>
                      <a:t>2,2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GB" smtClean="0"/>
                      <a:t>2,2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GB" smtClean="0"/>
                      <a:t>2,2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GB" smtClean="0"/>
                      <a:t>2,2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"/>
              <c:layout/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GB" dirty="0" smtClean="0"/>
                      <a:t>2,4</a:t>
                    </a:r>
                    <a:endParaRPr lang="en-GB" dirty="0"/>
                  </a:p>
                </c:rich>
              </c:tx>
              <c:spPr>
                <a:solidFill>
                  <a:schemeClr val="accent2"/>
                </a:solidFill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0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1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9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4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55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63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2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1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0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9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08"/>
              <c:layout/>
              <c:tx>
                <c:rich>
                  <a:bodyPr/>
                  <a:lstStyle/>
                  <a:p>
                    <a:r>
                      <a:rPr lang="en-GB" smtClean="0"/>
                      <a:t>2,4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4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4</c:v>
                </c:pt>
                <c:pt idx="29">
                  <c:v>4</c:v>
                </c:pt>
                <c:pt idx="30">
                  <c:v>6</c:v>
                </c:pt>
                <c:pt idx="31">
                  <c:v>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4</c:v>
                </c:pt>
                <c:pt idx="39">
                  <c:v>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6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4</c:v>
                </c:pt>
                <c:pt idx="63">
                  <c:v>6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4</c:v>
                </c:pt>
                <c:pt idx="72">
                  <c:v>6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4</c:v>
                </c:pt>
                <c:pt idx="81">
                  <c:v>6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4</c:v>
                </c:pt>
                <c:pt idx="90">
                  <c:v>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6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4</c:v>
                </c:pt>
                <c:pt idx="108">
                  <c:v>6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41486976"/>
        <c:axId val="41489536"/>
      </c:bubbleChart>
      <c:valAx>
        <c:axId val="41486976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1489536"/>
        <c:crosses val="autoZero"/>
        <c:crossBetween val="midCat"/>
        <c:majorUnit val="1"/>
      </c:valAx>
      <c:valAx>
        <c:axId val="41489536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14869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</a:t>
            </a:r>
            <a:r>
              <a:rPr lang="en-US" dirty="0" smtClean="0"/>
              <a:t>FS13:</a:t>
            </a:r>
            <a:r>
              <a:rPr lang="en-US" baseline="0" dirty="0" smtClean="0"/>
              <a:t> </a:t>
            </a:r>
            <a:r>
              <a:rPr lang="en-US" baseline="0" dirty="0" smtClean="0"/>
              <a:t>Sample </a:t>
            </a:r>
            <a:r>
              <a:rPr lang="en-US" baseline="0" dirty="0" smtClean="0"/>
              <a:t>2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7"/>
              <c:layout/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GB" dirty="0" smtClean="0"/>
                      <a:t>2,3</a:t>
                    </a:r>
                    <a:endParaRPr lang="en-GB" dirty="0"/>
                  </a:p>
                </c:rich>
              </c:tx>
              <c:spPr>
                <a:solidFill>
                  <a:schemeClr val="accent2"/>
                </a:solidFill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0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1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9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4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55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63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2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1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0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9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08"/>
              <c:layout/>
              <c:tx>
                <c:rich>
                  <a:bodyPr/>
                  <a:lstStyle/>
                  <a:p>
                    <a:r>
                      <a:rPr lang="en-GB" smtClean="0"/>
                      <a:t>2,3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5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5</c:v>
                </c:pt>
                <c:pt idx="31">
                  <c:v>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5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5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5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5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32975872"/>
        <c:axId val="34542336"/>
      </c:bubbleChart>
      <c:valAx>
        <c:axId val="32975872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542336"/>
        <c:crosses val="autoZero"/>
        <c:crossBetween val="midCat"/>
        <c:majorUnit val="1"/>
      </c:valAx>
      <c:valAx>
        <c:axId val="34542336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32975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</a:t>
            </a:r>
            <a:r>
              <a:rPr lang="en-US" dirty="0" err="1" smtClean="0"/>
              <a:t>Cesj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smtClean="0"/>
              <a:t>Sample </a:t>
            </a:r>
            <a:r>
              <a:rPr lang="en-US" baseline="0" dirty="0" smtClean="0"/>
              <a:t>2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GB" smtClean="0"/>
                      <a:t>2,4,2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GB" smtClean="0"/>
                      <a:t>9,10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GB" smtClean="0"/>
                      <a:t>9,10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8"/>
              <c:layout/>
              <c:tx>
                <c:rich>
                  <a:bodyPr/>
                  <a:lstStyle/>
                  <a:p>
                    <a:r>
                      <a:rPr lang="en-GB" smtClean="0"/>
                      <a:t>9,6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9"/>
              <c:layout/>
              <c:tx>
                <c:rich>
                  <a:bodyPr/>
                  <a:lstStyle/>
                  <a:p>
                    <a:r>
                      <a:rPr lang="en-GB" smtClean="0"/>
                      <a:t>9,6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0"/>
              <c:layout/>
              <c:tx>
                <c:rich>
                  <a:bodyPr/>
                  <a:lstStyle/>
                  <a:p>
                    <a:r>
                      <a:rPr lang="en-GB" dirty="0" smtClean="0"/>
                      <a:t>9,10</a:t>
                    </a:r>
                    <a:endParaRPr lang="en-GB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1"/>
              <c:layout/>
              <c:tx>
                <c:rich>
                  <a:bodyPr/>
                  <a:lstStyle/>
                  <a:p>
                    <a:r>
                      <a:rPr lang="en-GB" smtClean="0"/>
                      <a:t>9,10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7"/>
              <c:layout/>
              <c:tx>
                <c:rich>
                  <a:bodyPr/>
                  <a:lstStyle/>
                  <a:p>
                    <a:r>
                      <a:rPr lang="en-GB" smtClean="0"/>
                      <a:t>9,6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8"/>
              <c:layout/>
              <c:tx>
                <c:rich>
                  <a:bodyPr/>
                  <a:lstStyle/>
                  <a:p>
                    <a:r>
                      <a:rPr lang="en-GB" smtClean="0"/>
                      <a:t>9,6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39"/>
              <c:layout/>
              <c:tx>
                <c:rich>
                  <a:bodyPr/>
                  <a:lstStyle/>
                  <a:p>
                    <a:r>
                      <a:rPr lang="en-GB" smtClean="0"/>
                      <a:t>9,10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4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GB" sz="1200" dirty="0"/>
                      <a:t>9</a:t>
                    </a:r>
                  </a:p>
                </c:rich>
              </c:tx>
              <c:spPr/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6"/>
              <c:layout/>
              <c:tx>
                <c:rich>
                  <a:bodyPr/>
                  <a:lstStyle/>
                  <a:p>
                    <a:r>
                      <a:rPr lang="en-GB" smtClean="0"/>
                      <a:t>9,6</a:t>
                    </a:r>
                    <a:endParaRPr lang="en-GB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47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0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19</c:v>
                </c:pt>
                <c:pt idx="23">
                  <c:v>19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15</c:v>
                </c:pt>
                <c:pt idx="29">
                  <c:v>15</c:v>
                </c:pt>
                <c:pt idx="30">
                  <c:v>19</c:v>
                </c:pt>
                <c:pt idx="31">
                  <c:v>19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9</c:v>
                </c:pt>
                <c:pt idx="37">
                  <c:v>15</c:v>
                </c:pt>
                <c:pt idx="38">
                  <c:v>15</c:v>
                </c:pt>
                <c:pt idx="39">
                  <c:v>19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15</c:v>
                </c:pt>
                <c:pt idx="47">
                  <c:v>32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25</c:v>
                </c:pt>
                <c:pt idx="55">
                  <c:v>32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9</c:v>
                </c:pt>
                <c:pt idx="60">
                  <c:v>9</c:v>
                </c:pt>
                <c:pt idx="61">
                  <c:v>25</c:v>
                </c:pt>
                <c:pt idx="62">
                  <c:v>25</c:v>
                </c:pt>
                <c:pt idx="63">
                  <c:v>32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9</c:v>
                </c:pt>
                <c:pt idx="69">
                  <c:v>17</c:v>
                </c:pt>
                <c:pt idx="70">
                  <c:v>25</c:v>
                </c:pt>
                <c:pt idx="71">
                  <c:v>25</c:v>
                </c:pt>
                <c:pt idx="72">
                  <c:v>32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17</c:v>
                </c:pt>
                <c:pt idx="78">
                  <c:v>17</c:v>
                </c:pt>
                <c:pt idx="79">
                  <c:v>25</c:v>
                </c:pt>
                <c:pt idx="80">
                  <c:v>32</c:v>
                </c:pt>
                <c:pt idx="81">
                  <c:v>32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17</c:v>
                </c:pt>
                <c:pt idx="88">
                  <c:v>25</c:v>
                </c:pt>
                <c:pt idx="89">
                  <c:v>32</c:v>
                </c:pt>
                <c:pt idx="90">
                  <c:v>32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17</c:v>
                </c:pt>
                <c:pt idx="97">
                  <c:v>21</c:v>
                </c:pt>
                <c:pt idx="98">
                  <c:v>32</c:v>
                </c:pt>
                <c:pt idx="99">
                  <c:v>32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21</c:v>
                </c:pt>
                <c:pt idx="106">
                  <c:v>21</c:v>
                </c:pt>
                <c:pt idx="107">
                  <c:v>32</c:v>
                </c:pt>
                <c:pt idx="108">
                  <c:v>32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36338688"/>
        <c:axId val="36390016"/>
      </c:bubbleChart>
      <c:valAx>
        <c:axId val="36338688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6390016"/>
        <c:crosses val="autoZero"/>
        <c:crossBetween val="midCat"/>
        <c:majorUnit val="1"/>
      </c:valAx>
      <c:valAx>
        <c:axId val="36390016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363386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CNV Growth for </a:t>
            </a:r>
            <a:r>
              <a:rPr lang="en-US" dirty="0" smtClean="0"/>
              <a:t>92255:</a:t>
            </a:r>
            <a:r>
              <a:rPr lang="en-US" baseline="0" dirty="0" smtClean="0"/>
              <a:t> All samples</a:t>
            </a:r>
            <a:endParaRPr lang="en-US" dirty="0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CNV Size</c:v>
                </c:pt>
              </c:strCache>
            </c:strRef>
          </c:tx>
          <c:invertIfNegative val="0"/>
          <c:dLbls>
            <c:dLbl>
              <c:idx val="44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08"/>
              <c:spPr>
                <a:solidFill>
                  <a:schemeClr val="accent2"/>
                </a:solidFill>
              </c:spPr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</c:numCache>
            </c:numRef>
          </c:xVal>
          <c:yVal>
            <c:numRef>
              <c:f>Sheet1!$B$2:$B$110</c:f>
              <c:numCache>
                <c:formatCode>General</c:formatCode>
                <c:ptCount val="10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10</c:v>
                </c:pt>
                <c:pt idx="5">
                  <c:v>20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10</c:v>
                </c:pt>
                <c:pt idx="18">
                  <c:v>20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10</c:v>
                </c:pt>
                <c:pt idx="25">
                  <c:v>20</c:v>
                </c:pt>
                <c:pt idx="26">
                  <c:v>30</c:v>
                </c:pt>
                <c:pt idx="27">
                  <c:v>40</c:v>
                </c:pt>
                <c:pt idx="28">
                  <c:v>50</c:v>
                </c:pt>
                <c:pt idx="29">
                  <c:v>60</c:v>
                </c:pt>
                <c:pt idx="30">
                  <c:v>70</c:v>
                </c:pt>
                <c:pt idx="31">
                  <c:v>80</c:v>
                </c:pt>
                <c:pt idx="32">
                  <c:v>10</c:v>
                </c:pt>
                <c:pt idx="33">
                  <c:v>20</c:v>
                </c:pt>
                <c:pt idx="34">
                  <c:v>30</c:v>
                </c:pt>
                <c:pt idx="35">
                  <c:v>40</c:v>
                </c:pt>
                <c:pt idx="36">
                  <c:v>50</c:v>
                </c:pt>
                <c:pt idx="37">
                  <c:v>60</c:v>
                </c:pt>
                <c:pt idx="38">
                  <c:v>70</c:v>
                </c:pt>
                <c:pt idx="39">
                  <c:v>80</c:v>
                </c:pt>
                <c:pt idx="40">
                  <c:v>10</c:v>
                </c:pt>
                <c:pt idx="41">
                  <c:v>20</c:v>
                </c:pt>
                <c:pt idx="42">
                  <c:v>30</c:v>
                </c:pt>
                <c:pt idx="43">
                  <c:v>40</c:v>
                </c:pt>
                <c:pt idx="44">
                  <c:v>50</c:v>
                </c:pt>
                <c:pt idx="45">
                  <c:v>60</c:v>
                </c:pt>
                <c:pt idx="46">
                  <c:v>70</c:v>
                </c:pt>
                <c:pt idx="47">
                  <c:v>80</c:v>
                </c:pt>
                <c:pt idx="48">
                  <c:v>10</c:v>
                </c:pt>
                <c:pt idx="49">
                  <c:v>20</c:v>
                </c:pt>
                <c:pt idx="50">
                  <c:v>30</c:v>
                </c:pt>
                <c:pt idx="51">
                  <c:v>40</c:v>
                </c:pt>
                <c:pt idx="52">
                  <c:v>50</c:v>
                </c:pt>
                <c:pt idx="53">
                  <c:v>60</c:v>
                </c:pt>
                <c:pt idx="54">
                  <c:v>70</c:v>
                </c:pt>
                <c:pt idx="55">
                  <c:v>80</c:v>
                </c:pt>
                <c:pt idx="56">
                  <c:v>10</c:v>
                </c:pt>
                <c:pt idx="57">
                  <c:v>20</c:v>
                </c:pt>
                <c:pt idx="58">
                  <c:v>30</c:v>
                </c:pt>
                <c:pt idx="59">
                  <c:v>40</c:v>
                </c:pt>
                <c:pt idx="60">
                  <c:v>50</c:v>
                </c:pt>
                <c:pt idx="61">
                  <c:v>60</c:v>
                </c:pt>
                <c:pt idx="62">
                  <c:v>70</c:v>
                </c:pt>
                <c:pt idx="63">
                  <c:v>80</c:v>
                </c:pt>
                <c:pt idx="64">
                  <c:v>10</c:v>
                </c:pt>
                <c:pt idx="65">
                  <c:v>20</c:v>
                </c:pt>
                <c:pt idx="66">
                  <c:v>30</c:v>
                </c:pt>
                <c:pt idx="67">
                  <c:v>40</c:v>
                </c:pt>
                <c:pt idx="68">
                  <c:v>50</c:v>
                </c:pt>
                <c:pt idx="69">
                  <c:v>60</c:v>
                </c:pt>
                <c:pt idx="70">
                  <c:v>70</c:v>
                </c:pt>
                <c:pt idx="71">
                  <c:v>80</c:v>
                </c:pt>
                <c:pt idx="72">
                  <c:v>90</c:v>
                </c:pt>
                <c:pt idx="73">
                  <c:v>10</c:v>
                </c:pt>
                <c:pt idx="74">
                  <c:v>20</c:v>
                </c:pt>
                <c:pt idx="75">
                  <c:v>30</c:v>
                </c:pt>
                <c:pt idx="76">
                  <c:v>40</c:v>
                </c:pt>
                <c:pt idx="77">
                  <c:v>50</c:v>
                </c:pt>
                <c:pt idx="78">
                  <c:v>60</c:v>
                </c:pt>
                <c:pt idx="79">
                  <c:v>70</c:v>
                </c:pt>
                <c:pt idx="80">
                  <c:v>80</c:v>
                </c:pt>
                <c:pt idx="81">
                  <c:v>90</c:v>
                </c:pt>
                <c:pt idx="82">
                  <c:v>10</c:v>
                </c:pt>
                <c:pt idx="83">
                  <c:v>20</c:v>
                </c:pt>
                <c:pt idx="84">
                  <c:v>30</c:v>
                </c:pt>
                <c:pt idx="85">
                  <c:v>40</c:v>
                </c:pt>
                <c:pt idx="86">
                  <c:v>50</c:v>
                </c:pt>
                <c:pt idx="87">
                  <c:v>60</c:v>
                </c:pt>
                <c:pt idx="88">
                  <c:v>70</c:v>
                </c:pt>
                <c:pt idx="89">
                  <c:v>80</c:v>
                </c:pt>
                <c:pt idx="90">
                  <c:v>90</c:v>
                </c:pt>
                <c:pt idx="91">
                  <c:v>10</c:v>
                </c:pt>
                <c:pt idx="92">
                  <c:v>20</c:v>
                </c:pt>
                <c:pt idx="93">
                  <c:v>30</c:v>
                </c:pt>
                <c:pt idx="94">
                  <c:v>40</c:v>
                </c:pt>
                <c:pt idx="95">
                  <c:v>50</c:v>
                </c:pt>
                <c:pt idx="96">
                  <c:v>60</c:v>
                </c:pt>
                <c:pt idx="97">
                  <c:v>70</c:v>
                </c:pt>
                <c:pt idx="98">
                  <c:v>80</c:v>
                </c:pt>
                <c:pt idx="99">
                  <c:v>90</c:v>
                </c:pt>
                <c:pt idx="100">
                  <c:v>10</c:v>
                </c:pt>
                <c:pt idx="101">
                  <c:v>20</c:v>
                </c:pt>
                <c:pt idx="102">
                  <c:v>30</c:v>
                </c:pt>
                <c:pt idx="103">
                  <c:v>40</c:v>
                </c:pt>
                <c:pt idx="104">
                  <c:v>50</c:v>
                </c:pt>
                <c:pt idx="105">
                  <c:v>60</c:v>
                </c:pt>
                <c:pt idx="106">
                  <c:v>70</c:v>
                </c:pt>
                <c:pt idx="107">
                  <c:v>80</c:v>
                </c:pt>
                <c:pt idx="108">
                  <c:v>90</c:v>
                </c:pt>
              </c:numCache>
            </c:numRef>
          </c:yVal>
          <c:bubbleSize>
            <c:numRef>
              <c:f>Sheet1!$C$2:$C$110</c:f>
              <c:numCache>
                <c:formatCode>General</c:formatCode>
                <c:ptCount val="10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6</c:v>
                </c:pt>
                <c:pt idx="47">
                  <c:v>6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6</c:v>
                </c:pt>
                <c:pt idx="63">
                  <c:v>14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6</c:v>
                </c:pt>
                <c:pt idx="72">
                  <c:v>14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6</c:v>
                </c:pt>
                <c:pt idx="81">
                  <c:v>14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14</c:v>
                </c:pt>
                <c:pt idx="90">
                  <c:v>14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14</c:v>
                </c:pt>
                <c:pt idx="99">
                  <c:v>14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14</c:v>
                </c:pt>
                <c:pt idx="108">
                  <c:v>28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"/>
        <c:showNegBubbles val="0"/>
        <c:axId val="34613504"/>
        <c:axId val="34660352"/>
      </c:bubbleChart>
      <c:valAx>
        <c:axId val="34613504"/>
        <c:scaling>
          <c:orientation val="minMax"/>
          <c:max val="15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GB" sz="1200" baseline="0" dirty="0" smtClean="0"/>
                  <a:t>Window Size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660352"/>
        <c:crosses val="autoZero"/>
        <c:crossBetween val="midCat"/>
        <c:majorUnit val="1"/>
      </c:valAx>
      <c:valAx>
        <c:axId val="3466035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 sz="1200" baseline="0" dirty="0" smtClean="0"/>
                  <a:t>%Flexibility</a:t>
                </a:r>
                <a:endParaRPr lang="en-GB" sz="120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34613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5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4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FF37-91D5-46A4-B5B6-4DF2EFAE7FA8}" type="datetimeFigureOut">
              <a:rPr lang="en-GB" smtClean="0"/>
              <a:t>03/12/2013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9F39-D718-4D9B-9E0C-BD9C27E1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92455787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14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14819297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45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4565736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97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03803139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99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6578386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93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89004388"/>
              </p:ext>
            </p:extLst>
          </p:nvPr>
        </p:nvGraphicFramePr>
        <p:xfrm>
          <a:off x="467544" y="404664"/>
          <a:ext cx="8280920" cy="56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132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149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phil</cp:lastModifiedBy>
  <cp:revision>44</cp:revision>
  <dcterms:created xsi:type="dcterms:W3CDTF">2013-11-08T11:27:51Z</dcterms:created>
  <dcterms:modified xsi:type="dcterms:W3CDTF">2013-12-03T17:15:04Z</dcterms:modified>
</cp:coreProperties>
</file>