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406" r:id="rId2"/>
  </p:sldIdLst>
  <p:sldSz cx="12192000" cy="6858000"/>
  <p:notesSz cx="6858000" cy="9144000"/>
  <p:embeddedFontLst>
    <p:embeddedFont>
      <p:font typeface="Abadi" panose="020B0604020104020204" pitchFamily="34" charset="0"/>
      <p:regular r:id="rId3"/>
    </p:embeddedFont>
    <p:embeddedFont>
      <p:font typeface="Arial Narrow" panose="020B0606020202030204" pitchFamily="34" charset="0"/>
      <p:regular r:id="rId4"/>
      <p:bold r:id="rId5"/>
      <p:italic r:id="rId6"/>
      <p:boldItalic r:id="rId7"/>
    </p:embeddedFon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Calibri Light" panose="020F0302020204030204" pitchFamily="34" charset="0"/>
      <p:regular r:id="rId12"/>
      <p:italic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990033"/>
    <a:srgbClr val="FF7C80"/>
    <a:srgbClr val="FFCCCC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98" d="100"/>
          <a:sy n="98" d="100"/>
        </p:scale>
        <p:origin x="45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6.fntdata"/><Relationship Id="rId13" Type="http://schemas.openxmlformats.org/officeDocument/2006/relationships/font" Target="fonts/font11.fntdata"/><Relationship Id="rId3" Type="http://schemas.openxmlformats.org/officeDocument/2006/relationships/font" Target="fonts/font1.fntdata"/><Relationship Id="rId7" Type="http://schemas.openxmlformats.org/officeDocument/2006/relationships/font" Target="fonts/font5.fntdata"/><Relationship Id="rId12" Type="http://schemas.openxmlformats.org/officeDocument/2006/relationships/font" Target="fonts/font10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4.fntdata"/><Relationship Id="rId11" Type="http://schemas.openxmlformats.org/officeDocument/2006/relationships/font" Target="fonts/font9.fntdata"/><Relationship Id="rId5" Type="http://schemas.openxmlformats.org/officeDocument/2006/relationships/font" Target="fonts/font3.fntdata"/><Relationship Id="rId15" Type="http://schemas.openxmlformats.org/officeDocument/2006/relationships/viewProps" Target="viewProps.xml"/><Relationship Id="rId10" Type="http://schemas.openxmlformats.org/officeDocument/2006/relationships/font" Target="fonts/font8.fntdata"/><Relationship Id="rId4" Type="http://schemas.openxmlformats.org/officeDocument/2006/relationships/font" Target="fonts/font2.fntdata"/><Relationship Id="rId9" Type="http://schemas.openxmlformats.org/officeDocument/2006/relationships/font" Target="fonts/font7.fntdata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03CB3-EB91-4B68-A512-65F20590C9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75797F-D7C6-48D4-B174-CD56062B0E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06AD0-EBF8-4B07-A534-18EC73CC0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3D08F-2C04-4463-BD3F-6BBF124F56FA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8AB190-A00F-48BF-8D47-E8FA2159D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D0EF11-66C4-46D0-8E54-54669FB5A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23034-EA44-400A-B3C3-73D512C5C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274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66A27-14B7-4754-9D76-450DB4DB9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A01E26-A8FE-4C62-A0CA-43307C3CCF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4C95D-E622-4325-9CB5-AC80EE25F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3D08F-2C04-4463-BD3F-6BBF124F56FA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F87F2A-08C8-4872-85D3-F706BB3BF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9DAB8C-1BB0-4F53-945A-1100D6B31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23034-EA44-400A-B3C3-73D512C5C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711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99A0E1-BEE4-4D1E-943D-2D0086BDD3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AD1CC0-290B-44FC-B877-A09DBC799D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1DDA99-AB35-4795-BEBE-EE7C7BC06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3D08F-2C04-4463-BD3F-6BBF124F56FA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BFBB4A-A9FC-4FFB-B914-00B9D8CC1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D65CF8-77B9-486E-A9DE-B6075AC31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23034-EA44-400A-B3C3-73D512C5C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330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7B969-5E21-403C-A05A-8F4F7F3C1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BA8392-EDF1-419E-8D02-6EAE216A22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8B9942-CFE0-4FBD-9970-F166F96D3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3D08F-2C04-4463-BD3F-6BBF124F56FA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B08910-3869-480C-B357-34330BF6B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240BC3-9763-441E-AD1B-C705D8C03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23034-EA44-400A-B3C3-73D512C5C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471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AE1DF-091F-4263-B30C-4B979BAC2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DBEE9F-7B50-42D9-A6B9-EE4A759219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44EF40-ED6C-4C3B-8D59-21569307A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3D08F-2C04-4463-BD3F-6BBF124F56FA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DA031B-5222-46B6-81F5-A0CEA4A2B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4F8387-F0EE-4CAE-B369-D9327A125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23034-EA44-400A-B3C3-73D512C5C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745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91CC1-9B3D-4DAA-B21B-762747DB5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C108C1-BD51-43D7-B33B-FABB25B452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DE9969-4FBA-499A-A0BE-98FE9785D6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BA1248-DDAC-4878-AB0B-C32A3F556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3D08F-2C04-4463-BD3F-6BBF124F56FA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7AC104-EBD6-4742-8D5C-3E0593BCD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C208B0-B30A-42ED-A0C7-63FD89460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23034-EA44-400A-B3C3-73D512C5C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451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7D92B-6601-46D6-860B-E7EC2C86F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8E0770-4AA2-4E76-BCAF-A00421EC48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A0E48-621C-4E80-8C36-50AAD16510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8E44B4-39FE-47EC-8003-5115EBA04D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2F8B9C-B8A3-4584-A82B-B70732D56D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933B2A-CEDF-454B-9B4A-C5F4F0BFF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3D08F-2C04-4463-BD3F-6BBF124F56FA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1937D5-FD6D-4845-BC10-B9FF954A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69911F-8010-433B-982D-E9B164260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23034-EA44-400A-B3C3-73D512C5C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054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1A027-483B-4E9D-9553-1CFB7088D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FF64D3-F5C8-4092-933E-F65D1B118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3D08F-2C04-4463-BD3F-6BBF124F56FA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ECAA90-3C41-4AC2-AD62-A366526CF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0EA2C6-A913-416D-BDA4-64EFEB724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23034-EA44-400A-B3C3-73D512C5C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32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135E34-7F63-4ACA-A2A1-DEB450A95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3D08F-2C04-4463-BD3F-6BBF124F56FA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AD0547-8E6A-4E0D-B1EB-40C296507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B60D74-E2B2-4EC4-BC3F-ADB1DB742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23034-EA44-400A-B3C3-73D512C5C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121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AB4A3-E7BA-40C0-8FD6-B0A7229E7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8F8772-7EC1-4726-86D6-16256B8E67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E9B675-3CB9-4419-8FA9-A12FBFA5D5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0A00A4-6CDB-43BF-92AE-E22C7207C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3D08F-2C04-4463-BD3F-6BBF124F56FA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47567D-4108-4B6D-B767-8E87521E7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605528-06AD-4A73-9EA6-3F7BE291E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23034-EA44-400A-B3C3-73D512C5C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587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87B39-EB2F-40A9-8963-B1D7A0EE7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FD28A9-70DD-49E2-B92C-37D7BC5E55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34A835-486C-4145-A01D-7EC4752220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C50A62-1BBF-4EDD-9706-11932CE51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3D08F-2C04-4463-BD3F-6BBF124F56FA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C050D1-2965-49AC-B621-57AEEFF9B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7B7C93-3EDD-498F-BB7A-81DA36B16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23034-EA44-400A-B3C3-73D512C5C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348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1F3ACF-1E12-4DD5-A9CE-C349314C1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E986C6-CE56-429C-88C0-56DEB50945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D2EC99-127C-4AC9-AFA1-9AACD19FDE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badi" panose="020F0502020204030204" pitchFamily="34" charset="0"/>
              </a:defRPr>
            </a:lvl1pPr>
          </a:lstStyle>
          <a:p>
            <a:fld id="{DCB3D08F-2C04-4463-BD3F-6BBF124F56FA}" type="datetimeFigureOut">
              <a:rPr lang="en-US" smtClean="0"/>
              <a:pPr/>
              <a:t>9/10/2023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9E2778-95AE-4413-B9AA-6590CC7E5C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bad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72DD93-0221-4DB2-9211-406657E7CB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badi" panose="020F0502020204030204" pitchFamily="34" charset="0"/>
              </a:defRPr>
            </a:lvl1pPr>
          </a:lstStyle>
          <a:p>
            <a:fld id="{C8D23034-EA44-400A-B3C3-73D512C5C34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109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badi" panose="020F0502020204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badi" panose="020F05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badi" panose="020F050202020403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badi" panose="020F050202020403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badi" panose="020F050202020403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bolstandard.org/docs/SBOL-Visual-2.1-Quickstart.pdf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sbolstandard.org/docs/SBOL-Visual-3.0.pdf" TargetMode="External"/><Relationship Id="rId4" Type="http://schemas.openxmlformats.org/officeDocument/2006/relationships/hyperlink" Target="https://sbolstandard.org/visual-glyph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>
            <a:extLst>
              <a:ext uri="{FF2B5EF4-FFF2-40B4-BE49-F238E27FC236}">
                <a16:creationId xmlns:a16="http://schemas.microsoft.com/office/drawing/2014/main" id="{19103155-2D0B-DC1D-5E12-0B2327ED1C08}"/>
              </a:ext>
            </a:extLst>
          </p:cNvPr>
          <p:cNvGrpSpPr/>
          <p:nvPr/>
        </p:nvGrpSpPr>
        <p:grpSpPr>
          <a:xfrm>
            <a:off x="1558659" y="4567201"/>
            <a:ext cx="1552787" cy="1435126"/>
            <a:chOff x="1558659" y="4626193"/>
            <a:chExt cx="1552787" cy="1435126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10B4260A-A833-D35B-9ADC-E1A7F5D28E7B}"/>
                </a:ext>
              </a:extLst>
            </p:cNvPr>
            <p:cNvSpPr txBox="1"/>
            <p:nvPr/>
          </p:nvSpPr>
          <p:spPr>
            <a:xfrm>
              <a:off x="1841868" y="5693525"/>
              <a:ext cx="1269578" cy="367794"/>
            </a:xfrm>
            <a:prstGeom prst="rect">
              <a:avLst/>
            </a:prstGeom>
            <a:noFill/>
          </p:spPr>
          <p:txBody>
            <a:bodyPr vert="vert270" wrap="square" lIns="0" tIns="0" rIns="0" bIns="0" rtlCol="0">
              <a:spAutoFit/>
            </a:bodyPr>
            <a:lstStyle/>
            <a:p>
              <a:pPr algn="r"/>
              <a:r>
                <a:rPr lang="en-US" sz="800" dirty="0">
                  <a:latin typeface="Arial Narrow" panose="020B0606020202030204" pitchFamily="34" charset="0"/>
                  <a:cs typeface="Arial" panose="020B0604020202020204" pitchFamily="34" charset="0"/>
                </a:rPr>
                <a:t>Stability</a:t>
              </a:r>
            </a:p>
            <a:p>
              <a:pPr algn="r"/>
              <a:endParaRPr lang="en-US" sz="800" dirty="0">
                <a:latin typeface="Arial Narrow" panose="020B0606020202030204" pitchFamily="34" charset="0"/>
                <a:cs typeface="Arial" panose="020B0604020202020204" pitchFamily="34" charset="0"/>
              </a:endParaRPr>
            </a:p>
            <a:p>
              <a:pPr algn="r"/>
              <a:r>
                <a:rPr lang="en-US" sz="800" dirty="0">
                  <a:latin typeface="Arial Narrow" panose="020B0606020202030204" pitchFamily="34" charset="0"/>
                  <a:cs typeface="Arial" panose="020B0604020202020204" pitchFamily="34" charset="0"/>
                </a:rPr>
                <a:t>Cleavage</a:t>
              </a:r>
            </a:p>
            <a:p>
              <a:pPr algn="r"/>
              <a:r>
                <a:rPr lang="en-US" sz="1050" dirty="0">
                  <a:latin typeface="Arial Narrow" panose="020B0606020202030204" pitchFamily="34" charset="0"/>
                  <a:cs typeface="Arial" panose="020B0604020202020204" pitchFamily="34" charset="0"/>
                </a:rPr>
                <a:t> </a:t>
              </a:r>
            </a:p>
            <a:p>
              <a:pPr algn="r"/>
              <a:r>
                <a:rPr lang="en-US" sz="800" dirty="0">
                  <a:latin typeface="Arial Narrow" panose="020B0606020202030204" pitchFamily="34" charset="0"/>
                  <a:cs typeface="Arial" panose="020B0604020202020204" pitchFamily="34" charset="0"/>
                </a:rPr>
                <a:t>Stop</a:t>
              </a:r>
            </a:p>
            <a:p>
              <a:pPr algn="r"/>
              <a:r>
                <a:rPr lang="en-US" sz="1200" dirty="0">
                  <a:latin typeface="Arial Narrow" panose="020B0606020202030204" pitchFamily="34" charset="0"/>
                  <a:cs typeface="Arial" panose="020B0604020202020204" pitchFamily="34" charset="0"/>
                </a:rPr>
                <a:t>  </a:t>
              </a:r>
            </a:p>
            <a:p>
              <a:pPr algn="r"/>
              <a:r>
                <a:rPr lang="en-US" sz="800" dirty="0">
                  <a:latin typeface="Arial Narrow" panose="020B0606020202030204" pitchFamily="34" charset="0"/>
                  <a:cs typeface="Arial" panose="020B0604020202020204" pitchFamily="34" charset="0"/>
                </a:rPr>
                <a:t>Location </a:t>
              </a:r>
            </a:p>
            <a:p>
              <a:pPr algn="r"/>
              <a:r>
                <a:rPr lang="en-US" sz="1200" dirty="0">
                  <a:latin typeface="Arial Narrow" panose="020B0606020202030204" pitchFamily="34" charset="0"/>
                  <a:cs typeface="Arial" panose="020B0604020202020204" pitchFamily="34" charset="0"/>
                </a:rPr>
                <a:t> </a:t>
              </a:r>
            </a:p>
            <a:p>
              <a:pPr algn="r"/>
              <a:r>
                <a:rPr lang="en-US" sz="800" dirty="0">
                  <a:latin typeface="Arial Narrow" panose="020B0606020202030204" pitchFamily="34" charset="0"/>
                  <a:cs typeface="Arial" panose="020B0604020202020204" pitchFamily="34" charset="0"/>
                </a:rPr>
                <a:t>Location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7F701928-BC94-C638-0DAF-6F0C01CFF060}"/>
                </a:ext>
              </a:extLst>
            </p:cNvPr>
            <p:cNvSpPr txBox="1"/>
            <p:nvPr/>
          </p:nvSpPr>
          <p:spPr>
            <a:xfrm rot="16200000" flipH="1">
              <a:off x="1093112" y="5091740"/>
              <a:ext cx="1146537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sz="800" dirty="0">
                  <a:latin typeface="Arial Narrow" panose="020B0606020202030204" pitchFamily="34" charset="0"/>
                  <a:cs typeface="Arial" panose="020B0604020202020204" pitchFamily="34" charset="0"/>
                </a:rPr>
                <a:t>Protein       RNA       DNA</a:t>
              </a:r>
            </a:p>
          </p:txBody>
        </p:sp>
      </p:grpSp>
      <p:sp>
        <p:nvSpPr>
          <p:cNvPr id="518" name="TextBox 517">
            <a:extLst>
              <a:ext uri="{FF2B5EF4-FFF2-40B4-BE49-F238E27FC236}">
                <a16:creationId xmlns:a16="http://schemas.microsoft.com/office/drawing/2014/main" id="{DA14AB83-6A08-464A-B3E7-5A034892EA2A}"/>
              </a:ext>
            </a:extLst>
          </p:cNvPr>
          <p:cNvSpPr txBox="1"/>
          <p:nvPr/>
        </p:nvSpPr>
        <p:spPr>
          <a:xfrm>
            <a:off x="6590774" y="3100418"/>
            <a:ext cx="1822644" cy="1015663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</a:rPr>
              <a:t>stimulation/activation</a:t>
            </a:r>
          </a:p>
          <a:p>
            <a:r>
              <a:rPr lang="en-US" sz="1200" dirty="0">
                <a:latin typeface="Arial" panose="020B0604020202020204" pitchFamily="34" charset="0"/>
              </a:rPr>
              <a:t>inhibition/repression</a:t>
            </a:r>
          </a:p>
          <a:p>
            <a:r>
              <a:rPr lang="en-US" sz="1200" dirty="0">
                <a:latin typeface="Arial" panose="020B0604020202020204" pitchFamily="34" charset="0"/>
              </a:rPr>
              <a:t>control/regulation</a:t>
            </a:r>
          </a:p>
          <a:p>
            <a:r>
              <a:rPr lang="en-US" sz="1200" dirty="0">
                <a:latin typeface="Arial" panose="020B0604020202020204" pitchFamily="34" charset="0"/>
              </a:rPr>
              <a:t>degradation</a:t>
            </a:r>
          </a:p>
          <a:p>
            <a:r>
              <a:rPr lang="en-US" sz="1200" dirty="0">
                <a:latin typeface="Arial" panose="020B0604020202020204" pitchFamily="34" charset="0"/>
              </a:rPr>
              <a:t>process </a:t>
            </a:r>
          </a:p>
        </p:txBody>
      </p:sp>
      <p:grpSp>
        <p:nvGrpSpPr>
          <p:cNvPr id="475" name="Group 474">
            <a:extLst>
              <a:ext uri="{FF2B5EF4-FFF2-40B4-BE49-F238E27FC236}">
                <a16:creationId xmlns:a16="http://schemas.microsoft.com/office/drawing/2014/main" id="{831205EC-F265-B150-A3AB-517FFB9F04B4}"/>
              </a:ext>
            </a:extLst>
          </p:cNvPr>
          <p:cNvGrpSpPr/>
          <p:nvPr/>
        </p:nvGrpSpPr>
        <p:grpSpPr>
          <a:xfrm flipH="1">
            <a:off x="3696488" y="2795493"/>
            <a:ext cx="719123" cy="294208"/>
            <a:chOff x="5425233" y="2886267"/>
            <a:chExt cx="719123" cy="294208"/>
          </a:xfrm>
        </p:grpSpPr>
        <p:sp>
          <p:nvSpPr>
            <p:cNvPr id="476" name="Oval 73">
              <a:extLst>
                <a:ext uri="{FF2B5EF4-FFF2-40B4-BE49-F238E27FC236}">
                  <a16:creationId xmlns:a16="http://schemas.microsoft.com/office/drawing/2014/main" id="{46968756-05A2-D703-5995-4F7AC4484B70}"/>
                </a:ext>
              </a:extLst>
            </p:cNvPr>
            <p:cNvSpPr/>
            <p:nvPr/>
          </p:nvSpPr>
          <p:spPr>
            <a:xfrm>
              <a:off x="5511422" y="3056106"/>
              <a:ext cx="194161" cy="110121"/>
            </a:xfrm>
            <a:custGeom>
              <a:avLst/>
              <a:gdLst>
                <a:gd name="connsiteX0" fmla="*/ 0 w 274320"/>
                <a:gd name="connsiteY0" fmla="*/ 137160 h 274320"/>
                <a:gd name="connsiteX1" fmla="*/ 137160 w 274320"/>
                <a:gd name="connsiteY1" fmla="*/ 0 h 274320"/>
                <a:gd name="connsiteX2" fmla="*/ 274320 w 274320"/>
                <a:gd name="connsiteY2" fmla="*/ 137160 h 274320"/>
                <a:gd name="connsiteX3" fmla="*/ 137160 w 274320"/>
                <a:gd name="connsiteY3" fmla="*/ 274320 h 274320"/>
                <a:gd name="connsiteX4" fmla="*/ 0 w 274320"/>
                <a:gd name="connsiteY4" fmla="*/ 137160 h 274320"/>
                <a:gd name="connsiteX0" fmla="*/ 0 w 274320"/>
                <a:gd name="connsiteY0" fmla="*/ 137160 h 154305"/>
                <a:gd name="connsiteX1" fmla="*/ 137160 w 274320"/>
                <a:gd name="connsiteY1" fmla="*/ 0 h 154305"/>
                <a:gd name="connsiteX2" fmla="*/ 274320 w 274320"/>
                <a:gd name="connsiteY2" fmla="*/ 137160 h 154305"/>
                <a:gd name="connsiteX3" fmla="*/ 0 w 274320"/>
                <a:gd name="connsiteY3" fmla="*/ 137160 h 154305"/>
                <a:gd name="connsiteX0" fmla="*/ 0 w 274320"/>
                <a:gd name="connsiteY0" fmla="*/ 137160 h 154305"/>
                <a:gd name="connsiteX1" fmla="*/ 137160 w 274320"/>
                <a:gd name="connsiteY1" fmla="*/ 0 h 154305"/>
                <a:gd name="connsiteX2" fmla="*/ 274320 w 274320"/>
                <a:gd name="connsiteY2" fmla="*/ 137160 h 154305"/>
                <a:gd name="connsiteX3" fmla="*/ 0 w 274320"/>
                <a:gd name="connsiteY3" fmla="*/ 137160 h 154305"/>
                <a:gd name="connsiteX0" fmla="*/ 0 w 274320"/>
                <a:gd name="connsiteY0" fmla="*/ 137160 h 149233"/>
                <a:gd name="connsiteX1" fmla="*/ 137160 w 274320"/>
                <a:gd name="connsiteY1" fmla="*/ 0 h 149233"/>
                <a:gd name="connsiteX2" fmla="*/ 274320 w 274320"/>
                <a:gd name="connsiteY2" fmla="*/ 137160 h 149233"/>
                <a:gd name="connsiteX3" fmla="*/ 0 w 274320"/>
                <a:gd name="connsiteY3" fmla="*/ 137160 h 149233"/>
                <a:gd name="connsiteX0" fmla="*/ 0 w 274320"/>
                <a:gd name="connsiteY0" fmla="*/ 137160 h 149233"/>
                <a:gd name="connsiteX1" fmla="*/ 137160 w 274320"/>
                <a:gd name="connsiteY1" fmla="*/ 0 h 149233"/>
                <a:gd name="connsiteX2" fmla="*/ 274320 w 274320"/>
                <a:gd name="connsiteY2" fmla="*/ 137160 h 149233"/>
                <a:gd name="connsiteX3" fmla="*/ 0 w 274320"/>
                <a:gd name="connsiteY3" fmla="*/ 137160 h 149233"/>
                <a:gd name="connsiteX0" fmla="*/ 0 w 274320"/>
                <a:gd name="connsiteY0" fmla="*/ 137160 h 147756"/>
                <a:gd name="connsiteX1" fmla="*/ 137160 w 274320"/>
                <a:gd name="connsiteY1" fmla="*/ 0 h 147756"/>
                <a:gd name="connsiteX2" fmla="*/ 274320 w 274320"/>
                <a:gd name="connsiteY2" fmla="*/ 137160 h 147756"/>
                <a:gd name="connsiteX3" fmla="*/ 0 w 274320"/>
                <a:gd name="connsiteY3" fmla="*/ 137160 h 147756"/>
                <a:gd name="connsiteX0" fmla="*/ 0 w 274320"/>
                <a:gd name="connsiteY0" fmla="*/ 137160 h 147756"/>
                <a:gd name="connsiteX1" fmla="*/ 137160 w 274320"/>
                <a:gd name="connsiteY1" fmla="*/ 0 h 147756"/>
                <a:gd name="connsiteX2" fmla="*/ 274320 w 274320"/>
                <a:gd name="connsiteY2" fmla="*/ 137160 h 147756"/>
                <a:gd name="connsiteX3" fmla="*/ 0 w 274320"/>
                <a:gd name="connsiteY3" fmla="*/ 137160 h 147756"/>
                <a:gd name="connsiteX0" fmla="*/ 0 w 274320"/>
                <a:gd name="connsiteY0" fmla="*/ 137160 h 138963"/>
                <a:gd name="connsiteX1" fmla="*/ 137160 w 274320"/>
                <a:gd name="connsiteY1" fmla="*/ 0 h 138963"/>
                <a:gd name="connsiteX2" fmla="*/ 274320 w 274320"/>
                <a:gd name="connsiteY2" fmla="*/ 137160 h 138963"/>
                <a:gd name="connsiteX3" fmla="*/ 0 w 274320"/>
                <a:gd name="connsiteY3" fmla="*/ 137160 h 138963"/>
                <a:gd name="connsiteX0" fmla="*/ 0 w 274320"/>
                <a:gd name="connsiteY0" fmla="*/ 137160 h 137830"/>
                <a:gd name="connsiteX1" fmla="*/ 137160 w 274320"/>
                <a:gd name="connsiteY1" fmla="*/ 0 h 137830"/>
                <a:gd name="connsiteX2" fmla="*/ 274320 w 274320"/>
                <a:gd name="connsiteY2" fmla="*/ 137160 h 137830"/>
                <a:gd name="connsiteX3" fmla="*/ 0 w 274320"/>
                <a:gd name="connsiteY3" fmla="*/ 137160 h 137830"/>
                <a:gd name="connsiteX0" fmla="*/ 0 w 274320"/>
                <a:gd name="connsiteY0" fmla="*/ 137160 h 137160"/>
                <a:gd name="connsiteX1" fmla="*/ 137160 w 274320"/>
                <a:gd name="connsiteY1" fmla="*/ 0 h 137160"/>
                <a:gd name="connsiteX2" fmla="*/ 274320 w 274320"/>
                <a:gd name="connsiteY2" fmla="*/ 137160 h 137160"/>
                <a:gd name="connsiteX3" fmla="*/ 0 w 274320"/>
                <a:gd name="connsiteY3" fmla="*/ 137160 h 137160"/>
                <a:gd name="connsiteX0" fmla="*/ 0 w 274320"/>
                <a:gd name="connsiteY0" fmla="*/ 137160 h 137160"/>
                <a:gd name="connsiteX1" fmla="*/ 137160 w 274320"/>
                <a:gd name="connsiteY1" fmla="*/ 0 h 137160"/>
                <a:gd name="connsiteX2" fmla="*/ 274320 w 274320"/>
                <a:gd name="connsiteY2" fmla="*/ 137160 h 137160"/>
                <a:gd name="connsiteX3" fmla="*/ 0 w 274320"/>
                <a:gd name="connsiteY3" fmla="*/ 137160 h 137160"/>
                <a:gd name="connsiteX0" fmla="*/ 0 w 274320"/>
                <a:gd name="connsiteY0" fmla="*/ 137160 h 137160"/>
                <a:gd name="connsiteX1" fmla="*/ 137160 w 274320"/>
                <a:gd name="connsiteY1" fmla="*/ 0 h 137160"/>
                <a:gd name="connsiteX2" fmla="*/ 274320 w 274320"/>
                <a:gd name="connsiteY2" fmla="*/ 137160 h 137160"/>
                <a:gd name="connsiteX3" fmla="*/ 0 w 274320"/>
                <a:gd name="connsiteY3" fmla="*/ 137160 h 137160"/>
                <a:gd name="connsiteX0" fmla="*/ 0 w 274320"/>
                <a:gd name="connsiteY0" fmla="*/ 137160 h 137160"/>
                <a:gd name="connsiteX1" fmla="*/ 137160 w 274320"/>
                <a:gd name="connsiteY1" fmla="*/ 0 h 137160"/>
                <a:gd name="connsiteX2" fmla="*/ 274320 w 274320"/>
                <a:gd name="connsiteY2" fmla="*/ 137160 h 137160"/>
                <a:gd name="connsiteX3" fmla="*/ 0 w 274320"/>
                <a:gd name="connsiteY3" fmla="*/ 137160 h 13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4320" h="137160">
                  <a:moveTo>
                    <a:pt x="0" y="137160"/>
                  </a:moveTo>
                  <a:cubicBezTo>
                    <a:pt x="0" y="61409"/>
                    <a:pt x="61409" y="0"/>
                    <a:pt x="137160" y="0"/>
                  </a:cubicBezTo>
                  <a:cubicBezTo>
                    <a:pt x="212911" y="0"/>
                    <a:pt x="274320" y="61409"/>
                    <a:pt x="274320" y="137160"/>
                  </a:cubicBezTo>
                  <a:cubicBezTo>
                    <a:pt x="-20954" y="137160"/>
                    <a:pt x="294323" y="136208"/>
                    <a:pt x="0" y="137160"/>
                  </a:cubicBezTo>
                  <a:close/>
                </a:path>
              </a:pathLst>
            </a:custGeom>
            <a:solidFill>
              <a:schemeClr val="bg1"/>
            </a:solidFill>
            <a:ln w="25400" cap="sq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77" name="Graphic 6">
              <a:extLst>
                <a:ext uri="{FF2B5EF4-FFF2-40B4-BE49-F238E27FC236}">
                  <a16:creationId xmlns:a16="http://schemas.microsoft.com/office/drawing/2014/main" id="{2D647CD3-0D50-1907-00D6-8511E3B0A6F0}"/>
                </a:ext>
              </a:extLst>
            </p:cNvPr>
            <p:cNvSpPr/>
            <p:nvPr/>
          </p:nvSpPr>
          <p:spPr>
            <a:xfrm>
              <a:off x="5748552" y="2949905"/>
              <a:ext cx="216000" cy="216000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chemeClr val="bg1"/>
            </a:solidFill>
            <a:ln w="25400" cap="sq">
              <a:solidFill>
                <a:srgbClr val="000000"/>
              </a:solidFill>
              <a:prstDash val="solid"/>
              <a:miter lim="800000"/>
            </a:ln>
          </p:spPr>
          <p:txBody>
            <a:bodyPr rtlCol="0" anchor="ctr"/>
            <a:lstStyle/>
            <a:p>
              <a:endParaRPr lang="en-US" sz="1000">
                <a:latin typeface="Arial" panose="020B0604020202020204" pitchFamily="34" charset="0"/>
              </a:endParaRPr>
            </a:p>
          </p:txBody>
        </p:sp>
        <p:grpSp>
          <p:nvGrpSpPr>
            <p:cNvPr id="478" name="Group 477">
              <a:extLst>
                <a:ext uri="{FF2B5EF4-FFF2-40B4-BE49-F238E27FC236}">
                  <a16:creationId xmlns:a16="http://schemas.microsoft.com/office/drawing/2014/main" id="{435BF3E4-AB31-87F9-50C6-8E3F888C0628}"/>
                </a:ext>
              </a:extLst>
            </p:cNvPr>
            <p:cNvGrpSpPr/>
            <p:nvPr/>
          </p:nvGrpSpPr>
          <p:grpSpPr>
            <a:xfrm>
              <a:off x="5425233" y="2886267"/>
              <a:ext cx="216000" cy="294208"/>
              <a:chOff x="3898032" y="2514032"/>
              <a:chExt cx="216000" cy="294208"/>
            </a:xfrm>
          </p:grpSpPr>
          <p:sp>
            <p:nvSpPr>
              <p:cNvPr id="482" name="Arrow: Right 18">
                <a:extLst>
                  <a:ext uri="{FF2B5EF4-FFF2-40B4-BE49-F238E27FC236}">
                    <a16:creationId xmlns:a16="http://schemas.microsoft.com/office/drawing/2014/main" id="{96B1DA7F-92BF-2CB2-F9A1-E8115D40EAB4}"/>
                  </a:ext>
                </a:extLst>
              </p:cNvPr>
              <p:cNvSpPr/>
              <p:nvPr/>
            </p:nvSpPr>
            <p:spPr>
              <a:xfrm>
                <a:off x="3990287" y="2514032"/>
                <a:ext cx="119099" cy="157631"/>
              </a:xfrm>
              <a:custGeom>
                <a:avLst/>
                <a:gdLst>
                  <a:gd name="connsiteX0" fmla="*/ 0 w 614680"/>
                  <a:gd name="connsiteY0" fmla="*/ 78581 h 314325"/>
                  <a:gd name="connsiteX1" fmla="*/ 377085 w 614680"/>
                  <a:gd name="connsiteY1" fmla="*/ 78581 h 314325"/>
                  <a:gd name="connsiteX2" fmla="*/ 377085 w 614680"/>
                  <a:gd name="connsiteY2" fmla="*/ 0 h 314325"/>
                  <a:gd name="connsiteX3" fmla="*/ 614680 w 614680"/>
                  <a:gd name="connsiteY3" fmla="*/ 157163 h 314325"/>
                  <a:gd name="connsiteX4" fmla="*/ 377085 w 614680"/>
                  <a:gd name="connsiteY4" fmla="*/ 314325 h 314325"/>
                  <a:gd name="connsiteX5" fmla="*/ 377085 w 614680"/>
                  <a:gd name="connsiteY5" fmla="*/ 235744 h 314325"/>
                  <a:gd name="connsiteX6" fmla="*/ 0 w 614680"/>
                  <a:gd name="connsiteY6" fmla="*/ 235744 h 314325"/>
                  <a:gd name="connsiteX7" fmla="*/ 0 w 614680"/>
                  <a:gd name="connsiteY7" fmla="*/ 78581 h 314325"/>
                  <a:gd name="connsiteX0" fmla="*/ 0 w 614680"/>
                  <a:gd name="connsiteY0" fmla="*/ 235744 h 314325"/>
                  <a:gd name="connsiteX1" fmla="*/ 377085 w 614680"/>
                  <a:gd name="connsiteY1" fmla="*/ 78581 h 314325"/>
                  <a:gd name="connsiteX2" fmla="*/ 377085 w 614680"/>
                  <a:gd name="connsiteY2" fmla="*/ 0 h 314325"/>
                  <a:gd name="connsiteX3" fmla="*/ 614680 w 614680"/>
                  <a:gd name="connsiteY3" fmla="*/ 157163 h 314325"/>
                  <a:gd name="connsiteX4" fmla="*/ 377085 w 614680"/>
                  <a:gd name="connsiteY4" fmla="*/ 314325 h 314325"/>
                  <a:gd name="connsiteX5" fmla="*/ 377085 w 614680"/>
                  <a:gd name="connsiteY5" fmla="*/ 235744 h 314325"/>
                  <a:gd name="connsiteX6" fmla="*/ 0 w 614680"/>
                  <a:gd name="connsiteY6" fmla="*/ 235744 h 314325"/>
                  <a:gd name="connsiteX0" fmla="*/ 0 w 237595"/>
                  <a:gd name="connsiteY0" fmla="*/ 235744 h 314325"/>
                  <a:gd name="connsiteX1" fmla="*/ 0 w 237595"/>
                  <a:gd name="connsiteY1" fmla="*/ 78581 h 314325"/>
                  <a:gd name="connsiteX2" fmla="*/ 0 w 237595"/>
                  <a:gd name="connsiteY2" fmla="*/ 0 h 314325"/>
                  <a:gd name="connsiteX3" fmla="*/ 237595 w 237595"/>
                  <a:gd name="connsiteY3" fmla="*/ 157163 h 314325"/>
                  <a:gd name="connsiteX4" fmla="*/ 0 w 237595"/>
                  <a:gd name="connsiteY4" fmla="*/ 314325 h 314325"/>
                  <a:gd name="connsiteX5" fmla="*/ 0 w 237595"/>
                  <a:gd name="connsiteY5" fmla="*/ 235744 h 314325"/>
                  <a:gd name="connsiteX0" fmla="*/ 0 w 237595"/>
                  <a:gd name="connsiteY0" fmla="*/ 314325 h 314325"/>
                  <a:gd name="connsiteX1" fmla="*/ 0 w 237595"/>
                  <a:gd name="connsiteY1" fmla="*/ 78581 h 314325"/>
                  <a:gd name="connsiteX2" fmla="*/ 0 w 237595"/>
                  <a:gd name="connsiteY2" fmla="*/ 0 h 314325"/>
                  <a:gd name="connsiteX3" fmla="*/ 237595 w 237595"/>
                  <a:gd name="connsiteY3" fmla="*/ 157163 h 314325"/>
                  <a:gd name="connsiteX4" fmla="*/ 0 w 237595"/>
                  <a:gd name="connsiteY4" fmla="*/ 314325 h 314325"/>
                  <a:gd name="connsiteX0" fmla="*/ 0 w 237595"/>
                  <a:gd name="connsiteY0" fmla="*/ 314325 h 314325"/>
                  <a:gd name="connsiteX1" fmla="*/ 0 w 237595"/>
                  <a:gd name="connsiteY1" fmla="*/ 0 h 314325"/>
                  <a:gd name="connsiteX2" fmla="*/ 237595 w 237595"/>
                  <a:gd name="connsiteY2" fmla="*/ 157163 h 314325"/>
                  <a:gd name="connsiteX3" fmla="*/ 0 w 237595"/>
                  <a:gd name="connsiteY3" fmla="*/ 314325 h 314325"/>
                  <a:gd name="connsiteX0" fmla="*/ 0 w 237595"/>
                  <a:gd name="connsiteY0" fmla="*/ 0 h 314325"/>
                  <a:gd name="connsiteX1" fmla="*/ 237595 w 237595"/>
                  <a:gd name="connsiteY1" fmla="*/ 157163 h 314325"/>
                  <a:gd name="connsiteX2" fmla="*/ 0 w 237595"/>
                  <a:gd name="connsiteY2" fmla="*/ 314325 h 314325"/>
                  <a:gd name="connsiteX0" fmla="*/ 0 w 237595"/>
                  <a:gd name="connsiteY0" fmla="*/ 0 h 314325"/>
                  <a:gd name="connsiteX1" fmla="*/ 237595 w 237595"/>
                  <a:gd name="connsiteY1" fmla="*/ 157163 h 314325"/>
                  <a:gd name="connsiteX2" fmla="*/ 0 w 237595"/>
                  <a:gd name="connsiteY2" fmla="*/ 314325 h 314325"/>
                  <a:gd name="connsiteX3" fmla="*/ 91440 w 237595"/>
                  <a:gd name="connsiteY3" fmla="*/ 91440 h 314325"/>
                  <a:gd name="connsiteX0" fmla="*/ 87850 w 325445"/>
                  <a:gd name="connsiteY0" fmla="*/ 0 h 314325"/>
                  <a:gd name="connsiteX1" fmla="*/ 325445 w 325445"/>
                  <a:gd name="connsiteY1" fmla="*/ 157163 h 314325"/>
                  <a:gd name="connsiteX2" fmla="*/ 87850 w 325445"/>
                  <a:gd name="connsiteY2" fmla="*/ 314325 h 314325"/>
                  <a:gd name="connsiteX3" fmla="*/ 0 w 325445"/>
                  <a:gd name="connsiteY3" fmla="*/ 152117 h 314325"/>
                  <a:gd name="connsiteX0" fmla="*/ 0 w 237595"/>
                  <a:gd name="connsiteY0" fmla="*/ 0 h 314325"/>
                  <a:gd name="connsiteX1" fmla="*/ 237595 w 237595"/>
                  <a:gd name="connsiteY1" fmla="*/ 157163 h 314325"/>
                  <a:gd name="connsiteX2" fmla="*/ 0 w 237595"/>
                  <a:gd name="connsiteY2" fmla="*/ 314325 h 314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37595" h="314325">
                    <a:moveTo>
                      <a:pt x="0" y="0"/>
                    </a:moveTo>
                    <a:lnTo>
                      <a:pt x="237595" y="157163"/>
                    </a:lnTo>
                    <a:lnTo>
                      <a:pt x="0" y="314325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00" baseline="-25000">
                  <a:noFill/>
                  <a:latin typeface="Arial" panose="020B0604020202020204" pitchFamily="34" charset="0"/>
                </a:endParaRPr>
              </a:p>
            </p:txBody>
          </p:sp>
          <p:sp>
            <p:nvSpPr>
              <p:cNvPr id="484" name="Rectangle 7">
                <a:extLst>
                  <a:ext uri="{FF2B5EF4-FFF2-40B4-BE49-F238E27FC236}">
                    <a16:creationId xmlns:a16="http://schemas.microsoft.com/office/drawing/2014/main" id="{B424C9A4-690E-883F-C423-91A4061ACE64}"/>
                  </a:ext>
                </a:extLst>
              </p:cNvPr>
              <p:cNvSpPr/>
              <p:nvPr/>
            </p:nvSpPr>
            <p:spPr>
              <a:xfrm>
                <a:off x="3898032" y="2592240"/>
                <a:ext cx="216000" cy="216000"/>
              </a:xfrm>
              <a:custGeom>
                <a:avLst/>
                <a:gdLst>
                  <a:gd name="connsiteX0" fmla="*/ 0 w 259545"/>
                  <a:gd name="connsiteY0" fmla="*/ 0 h 226398"/>
                  <a:gd name="connsiteX1" fmla="*/ 259545 w 259545"/>
                  <a:gd name="connsiteY1" fmla="*/ 0 h 226398"/>
                  <a:gd name="connsiteX2" fmla="*/ 259545 w 259545"/>
                  <a:gd name="connsiteY2" fmla="*/ 226398 h 226398"/>
                  <a:gd name="connsiteX3" fmla="*/ 0 w 259545"/>
                  <a:gd name="connsiteY3" fmla="*/ 226398 h 226398"/>
                  <a:gd name="connsiteX4" fmla="*/ 0 w 259545"/>
                  <a:gd name="connsiteY4" fmla="*/ 0 h 226398"/>
                  <a:gd name="connsiteX0" fmla="*/ 0 w 259545"/>
                  <a:gd name="connsiteY0" fmla="*/ 0 h 226398"/>
                  <a:gd name="connsiteX1" fmla="*/ 259545 w 259545"/>
                  <a:gd name="connsiteY1" fmla="*/ 0 h 226398"/>
                  <a:gd name="connsiteX2" fmla="*/ 0 w 259545"/>
                  <a:gd name="connsiteY2" fmla="*/ 226398 h 226398"/>
                  <a:gd name="connsiteX3" fmla="*/ 0 w 259545"/>
                  <a:gd name="connsiteY3" fmla="*/ 0 h 226398"/>
                  <a:gd name="connsiteX0" fmla="*/ 0 w 259545"/>
                  <a:gd name="connsiteY0" fmla="*/ 226398 h 317838"/>
                  <a:gd name="connsiteX1" fmla="*/ 0 w 259545"/>
                  <a:gd name="connsiteY1" fmla="*/ 0 h 317838"/>
                  <a:gd name="connsiteX2" fmla="*/ 259545 w 259545"/>
                  <a:gd name="connsiteY2" fmla="*/ 0 h 317838"/>
                  <a:gd name="connsiteX3" fmla="*/ 91440 w 259545"/>
                  <a:gd name="connsiteY3" fmla="*/ 317838 h 317838"/>
                  <a:gd name="connsiteX0" fmla="*/ 0 w 259545"/>
                  <a:gd name="connsiteY0" fmla="*/ 226398 h 226398"/>
                  <a:gd name="connsiteX1" fmla="*/ 0 w 259545"/>
                  <a:gd name="connsiteY1" fmla="*/ 0 h 226398"/>
                  <a:gd name="connsiteX2" fmla="*/ 259545 w 259545"/>
                  <a:gd name="connsiteY2" fmla="*/ 0 h 226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9545" h="226398">
                    <a:moveTo>
                      <a:pt x="0" y="226398"/>
                    </a:moveTo>
                    <a:lnTo>
                      <a:pt x="0" y="0"/>
                    </a:lnTo>
                    <a:lnTo>
                      <a:pt x="259545" y="0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rtlCol="0" anchor="ctr" anchorCtr="0">
                <a:noAutofit/>
              </a:bodyPr>
              <a:lstStyle/>
              <a:p>
                <a:pPr algn="ctr"/>
                <a:endParaRPr lang="en-US" sz="1000" baseline="-25000">
                  <a:noFill/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479" name="Group 478">
              <a:extLst>
                <a:ext uri="{FF2B5EF4-FFF2-40B4-BE49-F238E27FC236}">
                  <a16:creationId xmlns:a16="http://schemas.microsoft.com/office/drawing/2014/main" id="{D9738367-904D-C85C-9607-D27C05369637}"/>
                </a:ext>
              </a:extLst>
            </p:cNvPr>
            <p:cNvGrpSpPr/>
            <p:nvPr/>
          </p:nvGrpSpPr>
          <p:grpSpPr>
            <a:xfrm>
              <a:off x="5928356" y="2951178"/>
              <a:ext cx="216000" cy="216000"/>
              <a:chOff x="2995494" y="4418880"/>
              <a:chExt cx="216000" cy="216000"/>
            </a:xfrm>
          </p:grpSpPr>
          <p:cxnSp>
            <p:nvCxnSpPr>
              <p:cNvPr id="480" name="Straight Connector 479">
                <a:extLst>
                  <a:ext uri="{FF2B5EF4-FFF2-40B4-BE49-F238E27FC236}">
                    <a16:creationId xmlns:a16="http://schemas.microsoft.com/office/drawing/2014/main" id="{938C2BF2-5BD9-8473-8941-CE095C1AED4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95494" y="4418880"/>
                <a:ext cx="216000" cy="0"/>
              </a:xfrm>
              <a:prstGeom prst="line">
                <a:avLst/>
              </a:prstGeom>
              <a:ln w="25400" cap="sq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1" name="Straight Connector 480">
                <a:extLst>
                  <a:ext uri="{FF2B5EF4-FFF2-40B4-BE49-F238E27FC236}">
                    <a16:creationId xmlns:a16="http://schemas.microsoft.com/office/drawing/2014/main" id="{AEF66BB6-C4E9-057D-886A-47E4918212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03494" y="4418880"/>
                <a:ext cx="0" cy="216000"/>
              </a:xfrm>
              <a:prstGeom prst="line">
                <a:avLst/>
              </a:prstGeom>
              <a:ln w="25400" cap="sq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57" name="Graphic 6">
            <a:extLst>
              <a:ext uri="{FF2B5EF4-FFF2-40B4-BE49-F238E27FC236}">
                <a16:creationId xmlns:a16="http://schemas.microsoft.com/office/drawing/2014/main" id="{58396A5A-1334-66E3-BA53-B9A032FEB3D5}"/>
              </a:ext>
            </a:extLst>
          </p:cNvPr>
          <p:cNvSpPr/>
          <p:nvPr/>
        </p:nvSpPr>
        <p:spPr>
          <a:xfrm>
            <a:off x="3539335" y="3239629"/>
            <a:ext cx="327051" cy="216000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bg1"/>
          </a:solidFill>
          <a:ln w="25400" cap="sq">
            <a:solidFill>
              <a:srgbClr val="000000"/>
            </a:solidFill>
            <a:prstDash val="sysDot"/>
            <a:miter lim="800000"/>
          </a:ln>
        </p:spPr>
        <p:txBody>
          <a:bodyPr vert="vert" lIns="0" tIns="0" rIns="0" bIns="0" rtlCol="0" anchor="t" anchorCtr="1"/>
          <a:lstStyle/>
          <a:p>
            <a:pPr algn="ctr"/>
            <a:r>
              <a:rPr lang="en-US" sz="600" dirty="0">
                <a:latin typeface="Arial" panose="020B0604020202020204" pitchFamily="34" charset="0"/>
              </a:rPr>
              <a:t>P2A</a:t>
            </a:r>
          </a:p>
        </p:txBody>
      </p:sp>
      <p:sp>
        <p:nvSpPr>
          <p:cNvPr id="386" name="Rectangle: Rounded Corners 385">
            <a:extLst>
              <a:ext uri="{FF2B5EF4-FFF2-40B4-BE49-F238E27FC236}">
                <a16:creationId xmlns:a16="http://schemas.microsoft.com/office/drawing/2014/main" id="{E75DD139-EE13-46E8-BA86-08FE610FC6D4}"/>
              </a:ext>
            </a:extLst>
          </p:cNvPr>
          <p:cNvSpPr/>
          <p:nvPr/>
        </p:nvSpPr>
        <p:spPr>
          <a:xfrm>
            <a:off x="6605901" y="-141288"/>
            <a:ext cx="5715408" cy="1144905"/>
          </a:xfrm>
          <a:prstGeom prst="roundRect">
            <a:avLst>
              <a:gd name="adj" fmla="val 50000"/>
            </a:avLst>
          </a:prstGeom>
          <a:solidFill>
            <a:schemeClr val="accent4">
              <a:lumMod val="20000"/>
              <a:lumOff val="80000"/>
            </a:schemeClr>
          </a:solidFill>
          <a:ln w="127000" cmpd="tri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badi" panose="020F0502020204030204" pitchFamily="34" charset="0"/>
            </a:endParaRPr>
          </a:p>
        </p:txBody>
      </p:sp>
      <p:sp>
        <p:nvSpPr>
          <p:cNvPr id="790" name="TextBox 789">
            <a:extLst>
              <a:ext uri="{FF2B5EF4-FFF2-40B4-BE49-F238E27FC236}">
                <a16:creationId xmlns:a16="http://schemas.microsoft.com/office/drawing/2014/main" id="{3807806F-8E57-4E96-A39C-50FFB7D90098}"/>
              </a:ext>
            </a:extLst>
          </p:cNvPr>
          <p:cNvSpPr txBox="1"/>
          <p:nvPr/>
        </p:nvSpPr>
        <p:spPr>
          <a:xfrm>
            <a:off x="6872113" y="1679599"/>
            <a:ext cx="1694180" cy="27699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</a:rPr>
              <a:t>P</a:t>
            </a:r>
            <a:r>
              <a:rPr lang="en-US" sz="1200" baseline="-250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</a:rPr>
              <a:t>T7tet</a:t>
            </a:r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</a:rPr>
              <a:t>                      T.7</a:t>
            </a:r>
          </a:p>
        </p:txBody>
      </p:sp>
      <p:sp>
        <p:nvSpPr>
          <p:cNvPr id="521" name="Freeform: Shape 520">
            <a:extLst>
              <a:ext uri="{FF2B5EF4-FFF2-40B4-BE49-F238E27FC236}">
                <a16:creationId xmlns:a16="http://schemas.microsoft.com/office/drawing/2014/main" id="{E17A3E80-35FA-41EF-91B4-7A99DFF4E96C}"/>
              </a:ext>
            </a:extLst>
          </p:cNvPr>
          <p:cNvSpPr/>
          <p:nvPr/>
        </p:nvSpPr>
        <p:spPr>
          <a:xfrm>
            <a:off x="4173748" y="4068909"/>
            <a:ext cx="265361" cy="88479"/>
          </a:xfrm>
          <a:custGeom>
            <a:avLst/>
            <a:gdLst/>
            <a:ahLst/>
            <a:cxnLst/>
            <a:rect l="l" t="t" r="r" b="b"/>
            <a:pathLst>
              <a:path w="429421" h="143182">
                <a:moveTo>
                  <a:pt x="356462" y="33403"/>
                </a:moveTo>
                <a:lnTo>
                  <a:pt x="337124" y="86534"/>
                </a:lnTo>
                <a:lnTo>
                  <a:pt x="376191" y="86534"/>
                </a:lnTo>
                <a:close/>
                <a:moveTo>
                  <a:pt x="213587" y="33403"/>
                </a:moveTo>
                <a:lnTo>
                  <a:pt x="194249" y="86534"/>
                </a:lnTo>
                <a:lnTo>
                  <a:pt x="233316" y="86534"/>
                </a:lnTo>
                <a:close/>
                <a:moveTo>
                  <a:pt x="70712" y="33403"/>
                </a:moveTo>
                <a:lnTo>
                  <a:pt x="51374" y="86534"/>
                </a:lnTo>
                <a:lnTo>
                  <a:pt x="90441" y="86534"/>
                </a:lnTo>
                <a:close/>
                <a:moveTo>
                  <a:pt x="55769" y="0"/>
                </a:moveTo>
                <a:lnTo>
                  <a:pt x="86339" y="0"/>
                </a:lnTo>
                <a:lnTo>
                  <a:pt x="143267" y="142175"/>
                </a:lnTo>
                <a:lnTo>
                  <a:pt x="198644" y="0"/>
                </a:lnTo>
                <a:lnTo>
                  <a:pt x="229214" y="0"/>
                </a:lnTo>
                <a:lnTo>
                  <a:pt x="286142" y="142175"/>
                </a:lnTo>
                <a:lnTo>
                  <a:pt x="341519" y="0"/>
                </a:lnTo>
                <a:lnTo>
                  <a:pt x="372089" y="0"/>
                </a:lnTo>
                <a:lnTo>
                  <a:pt x="429421" y="143182"/>
                </a:lnTo>
                <a:lnTo>
                  <a:pt x="397971" y="143182"/>
                </a:lnTo>
                <a:lnTo>
                  <a:pt x="385470" y="110659"/>
                </a:lnTo>
                <a:lnTo>
                  <a:pt x="328236" y="110659"/>
                </a:lnTo>
                <a:lnTo>
                  <a:pt x="316418" y="143182"/>
                </a:lnTo>
                <a:lnTo>
                  <a:pt x="286546" y="143182"/>
                </a:lnTo>
                <a:lnTo>
                  <a:pt x="285750" y="143182"/>
                </a:lnTo>
                <a:lnTo>
                  <a:pt x="255096" y="143182"/>
                </a:lnTo>
                <a:lnTo>
                  <a:pt x="242595" y="110659"/>
                </a:lnTo>
                <a:lnTo>
                  <a:pt x="185361" y="110659"/>
                </a:lnTo>
                <a:lnTo>
                  <a:pt x="173543" y="143182"/>
                </a:lnTo>
                <a:lnTo>
                  <a:pt x="143671" y="143182"/>
                </a:lnTo>
                <a:lnTo>
                  <a:pt x="142875" y="143182"/>
                </a:lnTo>
                <a:lnTo>
                  <a:pt x="112221" y="143182"/>
                </a:lnTo>
                <a:lnTo>
                  <a:pt x="99720" y="110659"/>
                </a:lnTo>
                <a:lnTo>
                  <a:pt x="42486" y="110659"/>
                </a:lnTo>
                <a:lnTo>
                  <a:pt x="30668" y="143182"/>
                </a:lnTo>
                <a:lnTo>
                  <a:pt x="0" y="14318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1000" dirty="0">
              <a:latin typeface="Arial" panose="020B0604020202020204" pitchFamily="34" charset="0"/>
            </a:endParaRPr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641E8EF5-E635-45C8-A0BA-60971B70A4DD}"/>
              </a:ext>
            </a:extLst>
          </p:cNvPr>
          <p:cNvGrpSpPr/>
          <p:nvPr/>
        </p:nvGrpSpPr>
        <p:grpSpPr>
          <a:xfrm>
            <a:off x="4595680" y="4008277"/>
            <a:ext cx="270000" cy="216000"/>
            <a:chOff x="870205" y="3727607"/>
            <a:chExt cx="280416" cy="243027"/>
          </a:xfrm>
        </p:grpSpPr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58E02C0F-D1F0-4828-B8A4-81F1A7F5A5A8}"/>
                </a:ext>
              </a:extLst>
            </p:cNvPr>
            <p:cNvCxnSpPr>
              <a:cxnSpLocks/>
            </p:cNvCxnSpPr>
            <p:nvPr/>
          </p:nvCxnSpPr>
          <p:spPr>
            <a:xfrm>
              <a:off x="967765" y="3773985"/>
              <a:ext cx="85293" cy="71432"/>
            </a:xfrm>
            <a:prstGeom prst="line">
              <a:avLst/>
            </a:prstGeom>
            <a:ln w="25400" cap="sq">
              <a:miter lim="800000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052DCFE6-7304-488F-A961-C8E4F2024A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8350" y="3849121"/>
              <a:ext cx="84125" cy="75712"/>
            </a:xfrm>
            <a:prstGeom prst="line">
              <a:avLst/>
            </a:prstGeom>
            <a:ln w="25400" cap="sq">
              <a:miter lim="800000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2" name="Graphic 325">
              <a:extLst>
                <a:ext uri="{FF2B5EF4-FFF2-40B4-BE49-F238E27FC236}">
                  <a16:creationId xmlns:a16="http://schemas.microsoft.com/office/drawing/2014/main" id="{31FE444D-5A23-4DED-8F8A-161F31B985DA}"/>
                </a:ext>
              </a:extLst>
            </p:cNvPr>
            <p:cNvSpPr/>
            <p:nvPr/>
          </p:nvSpPr>
          <p:spPr>
            <a:xfrm>
              <a:off x="870205" y="3727607"/>
              <a:ext cx="280416" cy="243027"/>
            </a:xfrm>
            <a:custGeom>
              <a:avLst/>
              <a:gdLst>
                <a:gd name="connsiteX0" fmla="*/ 0 w 280416"/>
                <a:gd name="connsiteY0" fmla="*/ 0 h 243027"/>
                <a:gd name="connsiteX1" fmla="*/ 0 w 280416"/>
                <a:gd name="connsiteY1" fmla="*/ 121514 h 243027"/>
                <a:gd name="connsiteX2" fmla="*/ 280416 w 280416"/>
                <a:gd name="connsiteY2" fmla="*/ 121514 h 243027"/>
                <a:gd name="connsiteX3" fmla="*/ 280416 w 280416"/>
                <a:gd name="connsiteY3" fmla="*/ 243027 h 243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0416" h="243027">
                  <a:moveTo>
                    <a:pt x="0" y="0"/>
                  </a:moveTo>
                  <a:lnTo>
                    <a:pt x="0" y="121514"/>
                  </a:lnTo>
                  <a:lnTo>
                    <a:pt x="280416" y="121514"/>
                  </a:lnTo>
                  <a:lnTo>
                    <a:pt x="280416" y="243027"/>
                  </a:lnTo>
                </a:path>
              </a:pathLst>
            </a:custGeom>
            <a:noFill/>
            <a:ln w="25400" cap="sq">
              <a:solidFill>
                <a:srgbClr val="000000"/>
              </a:solidFill>
              <a:prstDash val="solid"/>
              <a:miter lim="800000"/>
            </a:ln>
          </p:spPr>
          <p:txBody>
            <a:bodyPr rtlCol="0" anchor="ctr"/>
            <a:lstStyle/>
            <a:p>
              <a:endParaRPr lang="en-US" sz="1000">
                <a:latin typeface="Arial" panose="020B0604020202020204" pitchFamily="34" charset="0"/>
              </a:endParaRPr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088D0240-6CD4-429E-AE3C-927279110F2C}"/>
              </a:ext>
            </a:extLst>
          </p:cNvPr>
          <p:cNvGrpSpPr/>
          <p:nvPr/>
        </p:nvGrpSpPr>
        <p:grpSpPr>
          <a:xfrm>
            <a:off x="5062807" y="4016348"/>
            <a:ext cx="270000" cy="216000"/>
            <a:chOff x="1542547" y="3712629"/>
            <a:chExt cx="280416" cy="243027"/>
          </a:xfrm>
        </p:grpSpPr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B8579B64-5A94-4428-845D-849DB2014F2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40108" y="3759007"/>
              <a:ext cx="85293" cy="71432"/>
            </a:xfrm>
            <a:prstGeom prst="line">
              <a:avLst/>
            </a:prstGeom>
            <a:ln w="25400" cap="sq">
              <a:miter lim="800000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0D847D77-33B5-4D36-A935-615E090A0BE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40693" y="3834143"/>
              <a:ext cx="84125" cy="75712"/>
            </a:xfrm>
            <a:prstGeom prst="line">
              <a:avLst/>
            </a:prstGeom>
            <a:ln w="25400" cap="sq">
              <a:miter lim="800000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6" name="Graphic 329">
              <a:extLst>
                <a:ext uri="{FF2B5EF4-FFF2-40B4-BE49-F238E27FC236}">
                  <a16:creationId xmlns:a16="http://schemas.microsoft.com/office/drawing/2014/main" id="{057FDE83-EB09-4455-852E-D5AF89F9DF01}"/>
                </a:ext>
              </a:extLst>
            </p:cNvPr>
            <p:cNvSpPr/>
            <p:nvPr/>
          </p:nvSpPr>
          <p:spPr>
            <a:xfrm>
              <a:off x="1542547" y="3712629"/>
              <a:ext cx="280416" cy="243027"/>
            </a:xfrm>
            <a:custGeom>
              <a:avLst/>
              <a:gdLst>
                <a:gd name="connsiteX0" fmla="*/ 0 w 280416"/>
                <a:gd name="connsiteY0" fmla="*/ 0 h 243027"/>
                <a:gd name="connsiteX1" fmla="*/ 0 w 280416"/>
                <a:gd name="connsiteY1" fmla="*/ 121514 h 243027"/>
                <a:gd name="connsiteX2" fmla="*/ 280416 w 280416"/>
                <a:gd name="connsiteY2" fmla="*/ 121514 h 243027"/>
                <a:gd name="connsiteX3" fmla="*/ 280416 w 280416"/>
                <a:gd name="connsiteY3" fmla="*/ 243027 h 243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0416" h="243027">
                  <a:moveTo>
                    <a:pt x="0" y="0"/>
                  </a:moveTo>
                  <a:lnTo>
                    <a:pt x="0" y="121514"/>
                  </a:lnTo>
                  <a:lnTo>
                    <a:pt x="280416" y="121514"/>
                  </a:lnTo>
                  <a:lnTo>
                    <a:pt x="280416" y="243027"/>
                  </a:lnTo>
                </a:path>
              </a:pathLst>
            </a:custGeom>
            <a:noFill/>
            <a:ln w="25400" cap="sq">
              <a:solidFill>
                <a:srgbClr val="000000"/>
              </a:solidFill>
              <a:prstDash val="solid"/>
              <a:miter lim="800000"/>
            </a:ln>
          </p:spPr>
          <p:txBody>
            <a:bodyPr rtlCol="0" anchor="ctr"/>
            <a:lstStyle/>
            <a:p>
              <a:endParaRPr lang="en-US" sz="1000">
                <a:latin typeface="Arial" panose="020B0604020202020204" pitchFamily="34" charset="0"/>
              </a:endParaRPr>
            </a:p>
          </p:txBody>
        </p:sp>
      </p:grp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DF6FA83E-1440-42CC-ABC3-DB9881C859C8}"/>
              </a:ext>
            </a:extLst>
          </p:cNvPr>
          <p:cNvCxnSpPr>
            <a:cxnSpLocks/>
            <a:stCxn id="159" idx="0"/>
          </p:cNvCxnSpPr>
          <p:nvPr/>
        </p:nvCxnSpPr>
        <p:spPr>
          <a:xfrm>
            <a:off x="6266613" y="6451359"/>
            <a:ext cx="3604124" cy="0"/>
          </a:xfrm>
          <a:prstGeom prst="line">
            <a:avLst/>
          </a:prstGeom>
          <a:ln w="25400" cap="sq"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5" name="Graphic 26">
            <a:extLst>
              <a:ext uri="{FF2B5EF4-FFF2-40B4-BE49-F238E27FC236}">
                <a16:creationId xmlns:a16="http://schemas.microsoft.com/office/drawing/2014/main" id="{A8BF5AED-91E8-4FB7-9349-CAC5E69335E7}"/>
              </a:ext>
            </a:extLst>
          </p:cNvPr>
          <p:cNvSpPr/>
          <p:nvPr/>
        </p:nvSpPr>
        <p:spPr>
          <a:xfrm>
            <a:off x="6713197" y="6245952"/>
            <a:ext cx="264160" cy="203200"/>
          </a:xfrm>
          <a:custGeom>
            <a:avLst/>
            <a:gdLst>
              <a:gd name="connsiteX0" fmla="*/ 0 w 264160"/>
              <a:gd name="connsiteY0" fmla="*/ 203200 h 203200"/>
              <a:gd name="connsiteX1" fmla="*/ 264160 w 264160"/>
              <a:gd name="connsiteY1" fmla="*/ 203200 h 203200"/>
              <a:gd name="connsiteX2" fmla="*/ 264160 w 264160"/>
              <a:gd name="connsiteY2" fmla="*/ 152400 h 203200"/>
              <a:gd name="connsiteX3" fmla="*/ 132080 w 264160"/>
              <a:gd name="connsiteY3" fmla="*/ 0 h 203200"/>
              <a:gd name="connsiteX4" fmla="*/ 0 w 264160"/>
              <a:gd name="connsiteY4" fmla="*/ 15240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4160" h="203200">
                <a:moveTo>
                  <a:pt x="0" y="203200"/>
                </a:moveTo>
                <a:lnTo>
                  <a:pt x="264160" y="203200"/>
                </a:lnTo>
                <a:lnTo>
                  <a:pt x="264160" y="152400"/>
                </a:lnTo>
                <a:cubicBezTo>
                  <a:pt x="264160" y="50800"/>
                  <a:pt x="203200" y="0"/>
                  <a:pt x="132080" y="0"/>
                </a:cubicBezTo>
                <a:cubicBezTo>
                  <a:pt x="60960" y="0"/>
                  <a:pt x="0" y="50800"/>
                  <a:pt x="0" y="152400"/>
                </a:cubicBezTo>
                <a:close/>
              </a:path>
            </a:pathLst>
          </a:custGeom>
          <a:noFill/>
          <a:ln w="30480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>
              <a:latin typeface="Arial" panose="020B0604020202020204" pitchFamily="34" charset="0"/>
            </a:endParaRPr>
          </a:p>
        </p:txBody>
      </p:sp>
      <p:grpSp>
        <p:nvGrpSpPr>
          <p:cNvPr id="156" name="Graphic 10">
            <a:extLst>
              <a:ext uri="{FF2B5EF4-FFF2-40B4-BE49-F238E27FC236}">
                <a16:creationId xmlns:a16="http://schemas.microsoft.com/office/drawing/2014/main" id="{E71E73FE-FB78-44F4-A237-D21EA33BA2B3}"/>
              </a:ext>
            </a:extLst>
          </p:cNvPr>
          <p:cNvGrpSpPr/>
          <p:nvPr/>
        </p:nvGrpSpPr>
        <p:grpSpPr>
          <a:xfrm>
            <a:off x="6282647" y="6034258"/>
            <a:ext cx="457200" cy="457200"/>
            <a:chOff x="1170968" y="1441938"/>
            <a:chExt cx="457200" cy="457200"/>
          </a:xfrm>
        </p:grpSpPr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B66E2FDD-3841-4CDB-B74F-2BBB4F1537DE}"/>
                </a:ext>
              </a:extLst>
            </p:cNvPr>
            <p:cNvSpPr/>
            <p:nvPr/>
          </p:nvSpPr>
          <p:spPr>
            <a:xfrm>
              <a:off x="1465609" y="1495241"/>
              <a:ext cx="86360" cy="150706"/>
            </a:xfrm>
            <a:custGeom>
              <a:avLst/>
              <a:gdLst>
                <a:gd name="connsiteX0" fmla="*/ 0 w 86360"/>
                <a:gd name="connsiteY0" fmla="*/ 0 h 150706"/>
                <a:gd name="connsiteX1" fmla="*/ 86360 w 86360"/>
                <a:gd name="connsiteY1" fmla="*/ 76200 h 150706"/>
                <a:gd name="connsiteX2" fmla="*/ 0 w 86360"/>
                <a:gd name="connsiteY2" fmla="*/ 150706 h 150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6360" h="150706">
                  <a:moveTo>
                    <a:pt x="0" y="0"/>
                  </a:moveTo>
                  <a:lnTo>
                    <a:pt x="86360" y="76200"/>
                  </a:lnTo>
                  <a:lnTo>
                    <a:pt x="0" y="150706"/>
                  </a:lnTo>
                </a:path>
              </a:pathLst>
            </a:custGeom>
            <a:noFill/>
            <a:ln w="3048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Arial" panose="020B0604020202020204" pitchFamily="34" charset="0"/>
              </a:endParaRPr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E8DF5E2E-0F6C-476E-AE88-979624933D27}"/>
                </a:ext>
              </a:extLst>
            </p:cNvPr>
            <p:cNvSpPr/>
            <p:nvPr/>
          </p:nvSpPr>
          <p:spPr>
            <a:xfrm>
              <a:off x="1247169" y="1571441"/>
              <a:ext cx="294639" cy="274319"/>
            </a:xfrm>
            <a:custGeom>
              <a:avLst/>
              <a:gdLst>
                <a:gd name="connsiteX0" fmla="*/ 0 w 294639"/>
                <a:gd name="connsiteY0" fmla="*/ 274320 h 274319"/>
                <a:gd name="connsiteX1" fmla="*/ 0 w 294639"/>
                <a:gd name="connsiteY1" fmla="*/ 0 h 274319"/>
                <a:gd name="connsiteX2" fmla="*/ 294640 w 294639"/>
                <a:gd name="connsiteY2" fmla="*/ 0 h 274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4639" h="274319">
                  <a:moveTo>
                    <a:pt x="0" y="274320"/>
                  </a:moveTo>
                  <a:lnTo>
                    <a:pt x="0" y="0"/>
                  </a:lnTo>
                  <a:lnTo>
                    <a:pt x="294640" y="0"/>
                  </a:lnTo>
                </a:path>
              </a:pathLst>
            </a:custGeom>
            <a:noFill/>
            <a:ln w="3048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Arial" panose="020B0604020202020204" pitchFamily="34" charset="0"/>
              </a:endParaRPr>
            </a:p>
          </p:txBody>
        </p:sp>
      </p:grpSp>
      <p:sp>
        <p:nvSpPr>
          <p:cNvPr id="159" name="Graphic 18">
            <a:extLst>
              <a:ext uri="{FF2B5EF4-FFF2-40B4-BE49-F238E27FC236}">
                <a16:creationId xmlns:a16="http://schemas.microsoft.com/office/drawing/2014/main" id="{3023694F-71A4-49FD-9484-87A95A285B1F}"/>
              </a:ext>
            </a:extLst>
          </p:cNvPr>
          <p:cNvSpPr/>
          <p:nvPr/>
        </p:nvSpPr>
        <p:spPr>
          <a:xfrm>
            <a:off x="6002542" y="6451730"/>
            <a:ext cx="265070" cy="157957"/>
          </a:xfrm>
          <a:custGeom>
            <a:avLst/>
            <a:gdLst>
              <a:gd name="connsiteX0" fmla="*/ 264071 w 265070"/>
              <a:gd name="connsiteY0" fmla="*/ -370 h 157957"/>
              <a:gd name="connsiteX1" fmla="*/ 31681 w 265070"/>
              <a:gd name="connsiteY1" fmla="*/ 48652 h 157957"/>
              <a:gd name="connsiteX2" fmla="*/ 264975 w 265070"/>
              <a:gd name="connsiteY2" fmla="*/ 121276 h 157957"/>
              <a:gd name="connsiteX3" fmla="*/ -95 w 265070"/>
              <a:gd name="connsiteY3" fmla="*/ 157588 h 157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5070" h="157957">
                <a:moveTo>
                  <a:pt x="264071" y="-370"/>
                </a:moveTo>
                <a:cubicBezTo>
                  <a:pt x="264071" y="-370"/>
                  <a:pt x="32585" y="18691"/>
                  <a:pt x="31681" y="48652"/>
                </a:cubicBezTo>
                <a:cubicBezTo>
                  <a:pt x="30767" y="78604"/>
                  <a:pt x="264975" y="85868"/>
                  <a:pt x="264975" y="121276"/>
                </a:cubicBezTo>
                <a:cubicBezTo>
                  <a:pt x="264975" y="156673"/>
                  <a:pt x="-95" y="157588"/>
                  <a:pt x="-95" y="157588"/>
                </a:cubicBezTo>
              </a:path>
            </a:pathLst>
          </a:custGeom>
          <a:noFill/>
          <a:ln w="25400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>
              <a:latin typeface="Arial" panose="020B0604020202020204" pitchFamily="34" charset="0"/>
            </a:endParaRPr>
          </a:p>
        </p:txBody>
      </p:sp>
      <p:sp>
        <p:nvSpPr>
          <p:cNvPr id="160" name="Graphic 33">
            <a:extLst>
              <a:ext uri="{FF2B5EF4-FFF2-40B4-BE49-F238E27FC236}">
                <a16:creationId xmlns:a16="http://schemas.microsoft.com/office/drawing/2014/main" id="{FEC10B57-9B7D-416F-88A8-C4257F962C41}"/>
              </a:ext>
            </a:extLst>
          </p:cNvPr>
          <p:cNvSpPr/>
          <p:nvPr/>
        </p:nvSpPr>
        <p:spPr>
          <a:xfrm>
            <a:off x="7109226" y="6335898"/>
            <a:ext cx="350393" cy="231660"/>
          </a:xfrm>
          <a:custGeom>
            <a:avLst/>
            <a:gdLst>
              <a:gd name="connsiteX0" fmla="*/ 0 w 350393"/>
              <a:gd name="connsiteY0" fmla="*/ 231660 h 231660"/>
              <a:gd name="connsiteX1" fmla="*/ 239890 w 350393"/>
              <a:gd name="connsiteY1" fmla="*/ 231660 h 231660"/>
              <a:gd name="connsiteX2" fmla="*/ 350394 w 350393"/>
              <a:gd name="connsiteY2" fmla="*/ 115830 h 231660"/>
              <a:gd name="connsiteX3" fmla="*/ 239890 w 350393"/>
              <a:gd name="connsiteY3" fmla="*/ 0 h 231660"/>
              <a:gd name="connsiteX4" fmla="*/ 0 w 350393"/>
              <a:gd name="connsiteY4" fmla="*/ 0 h 231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0393" h="231660">
                <a:moveTo>
                  <a:pt x="0" y="231660"/>
                </a:moveTo>
                <a:lnTo>
                  <a:pt x="239890" y="231660"/>
                </a:lnTo>
                <a:lnTo>
                  <a:pt x="350394" y="115830"/>
                </a:lnTo>
                <a:lnTo>
                  <a:pt x="23989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30434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grpSp>
        <p:nvGrpSpPr>
          <p:cNvPr id="161" name="Graphic 36">
            <a:extLst>
              <a:ext uri="{FF2B5EF4-FFF2-40B4-BE49-F238E27FC236}">
                <a16:creationId xmlns:a16="http://schemas.microsoft.com/office/drawing/2014/main" id="{67C58869-734D-48BF-9F7B-4C6830A905BE}"/>
              </a:ext>
            </a:extLst>
          </p:cNvPr>
          <p:cNvGrpSpPr/>
          <p:nvPr/>
        </p:nvGrpSpPr>
        <p:grpSpPr>
          <a:xfrm>
            <a:off x="7440466" y="6195202"/>
            <a:ext cx="459666" cy="281392"/>
            <a:chOff x="2337992" y="1583545"/>
            <a:chExt cx="459666" cy="281392"/>
          </a:xfrm>
        </p:grpSpPr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D81A57F5-2B57-47AA-98CC-D13CB2EA1CC6}"/>
                </a:ext>
              </a:extLst>
            </p:cNvPr>
            <p:cNvSpPr/>
            <p:nvPr/>
          </p:nvSpPr>
          <p:spPr>
            <a:xfrm>
              <a:off x="2567354" y="1593705"/>
              <a:ext cx="10160" cy="243839"/>
            </a:xfrm>
            <a:custGeom>
              <a:avLst/>
              <a:gdLst>
                <a:gd name="connsiteX0" fmla="*/ 0 w 10160"/>
                <a:gd name="connsiteY0" fmla="*/ 243840 h 243839"/>
                <a:gd name="connsiteX1" fmla="*/ 0 w 10160"/>
                <a:gd name="connsiteY1" fmla="*/ 0 h 243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60" h="243839">
                  <a:moveTo>
                    <a:pt x="0" y="243840"/>
                  </a:moveTo>
                  <a:lnTo>
                    <a:pt x="0" y="0"/>
                  </a:lnTo>
                </a:path>
              </a:pathLst>
            </a:custGeom>
            <a:noFill/>
            <a:ln w="3048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Arial" panose="020B0604020202020204" pitchFamily="34" charset="0"/>
              </a:endParaRPr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6E6F47B4-507B-48B2-9370-9B14F019EAB4}"/>
                </a:ext>
              </a:extLst>
            </p:cNvPr>
            <p:cNvSpPr/>
            <p:nvPr/>
          </p:nvSpPr>
          <p:spPr>
            <a:xfrm>
              <a:off x="2414954" y="1583545"/>
              <a:ext cx="304800" cy="10160"/>
            </a:xfrm>
            <a:custGeom>
              <a:avLst/>
              <a:gdLst>
                <a:gd name="connsiteX0" fmla="*/ 0 w 304800"/>
                <a:gd name="connsiteY0" fmla="*/ 0 h 10160"/>
                <a:gd name="connsiteX1" fmla="*/ 304800 w 304800"/>
                <a:gd name="connsiteY1" fmla="*/ 0 h 10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4800" h="10160">
                  <a:moveTo>
                    <a:pt x="0" y="0"/>
                  </a:moveTo>
                  <a:lnTo>
                    <a:pt x="304800" y="0"/>
                  </a:lnTo>
                </a:path>
              </a:pathLst>
            </a:custGeom>
            <a:noFill/>
            <a:ln w="3048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Arial" panose="020B0604020202020204" pitchFamily="34" charset="0"/>
              </a:endParaRPr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4E32DB49-B298-45BE-84CF-2F37DB589651}"/>
                </a:ext>
              </a:extLst>
            </p:cNvPr>
            <p:cNvSpPr/>
            <p:nvPr/>
          </p:nvSpPr>
          <p:spPr>
            <a:xfrm>
              <a:off x="2337992" y="1854777"/>
              <a:ext cx="459666" cy="10160"/>
            </a:xfrm>
            <a:custGeom>
              <a:avLst/>
              <a:gdLst>
                <a:gd name="connsiteX0" fmla="*/ 0 w 459666"/>
                <a:gd name="connsiteY0" fmla="*/ 0 h 10160"/>
                <a:gd name="connsiteX1" fmla="*/ 459667 w 459666"/>
                <a:gd name="connsiteY1" fmla="*/ 0 h 10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59666" h="10160">
                  <a:moveTo>
                    <a:pt x="0" y="0"/>
                  </a:moveTo>
                  <a:cubicBezTo>
                    <a:pt x="459667" y="0"/>
                    <a:pt x="459667" y="0"/>
                    <a:pt x="459667" y="0"/>
                  </a:cubicBezTo>
                </a:path>
              </a:pathLst>
            </a:custGeom>
            <a:noFill/>
            <a:ln w="5080" cap="rnd">
              <a:solidFill>
                <a:srgbClr val="999999">
                  <a:alpha val="50000"/>
                </a:srgbClr>
              </a:solidFill>
              <a:custDash>
                <a:ds d="75000" sp="37500"/>
              </a:custDash>
              <a:round/>
            </a:ln>
          </p:spPr>
          <p:txBody>
            <a:bodyPr rtlCol="0" anchor="ctr"/>
            <a:lstStyle/>
            <a:p>
              <a:endParaRPr lang="en-US">
                <a:latin typeface="Arial" panose="020B0604020202020204" pitchFamily="34" charset="0"/>
              </a:endParaRPr>
            </a:p>
          </p:txBody>
        </p:sp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BB917E1F-A029-4F5D-AE05-9A15956A42FC}"/>
              </a:ext>
            </a:extLst>
          </p:cNvPr>
          <p:cNvGrpSpPr/>
          <p:nvPr/>
        </p:nvGrpSpPr>
        <p:grpSpPr>
          <a:xfrm>
            <a:off x="7868433" y="6366866"/>
            <a:ext cx="169725" cy="169725"/>
            <a:chOff x="3540943" y="4902079"/>
            <a:chExt cx="147594" cy="147594"/>
          </a:xfrm>
        </p:grpSpPr>
        <p:sp>
          <p:nvSpPr>
            <p:cNvPr id="166" name="Oval 165">
              <a:extLst>
                <a:ext uri="{FF2B5EF4-FFF2-40B4-BE49-F238E27FC236}">
                  <a16:creationId xmlns:a16="http://schemas.microsoft.com/office/drawing/2014/main" id="{8A07C166-4A66-43E8-B94D-FD60EB6AE8AC}"/>
                </a:ext>
              </a:extLst>
            </p:cNvPr>
            <p:cNvSpPr/>
            <p:nvPr/>
          </p:nvSpPr>
          <p:spPr>
            <a:xfrm>
              <a:off x="3540943" y="4902079"/>
              <a:ext cx="147594" cy="147594"/>
            </a:xfrm>
            <a:prstGeom prst="ellipse">
              <a:avLst/>
            </a:prstGeom>
            <a:solidFill>
              <a:schemeClr val="bg1"/>
            </a:solidFill>
            <a:ln w="25400" cap="sq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</a:endParaRPr>
            </a:p>
          </p:txBody>
        </p: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A662BEB5-310B-4853-AAC0-060ABD704B85}"/>
                </a:ext>
              </a:extLst>
            </p:cNvPr>
            <p:cNvCxnSpPr>
              <a:cxnSpLocks/>
              <a:stCxn id="166" idx="1"/>
              <a:endCxn id="166" idx="5"/>
            </p:cNvCxnSpPr>
            <p:nvPr/>
          </p:nvCxnSpPr>
          <p:spPr>
            <a:xfrm>
              <a:off x="3562558" y="4923694"/>
              <a:ext cx="104364" cy="104364"/>
            </a:xfrm>
            <a:prstGeom prst="line">
              <a:avLst/>
            </a:prstGeom>
            <a:ln w="25400" cap="sq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331D00AB-BC50-46D3-9441-FE76CEFC454F}"/>
                </a:ext>
              </a:extLst>
            </p:cNvPr>
            <p:cNvCxnSpPr>
              <a:cxnSpLocks/>
              <a:stCxn id="166" idx="3"/>
              <a:endCxn id="166" idx="7"/>
            </p:cNvCxnSpPr>
            <p:nvPr/>
          </p:nvCxnSpPr>
          <p:spPr>
            <a:xfrm flipV="1">
              <a:off x="3562558" y="4923694"/>
              <a:ext cx="104364" cy="104364"/>
            </a:xfrm>
            <a:prstGeom prst="line">
              <a:avLst/>
            </a:prstGeom>
            <a:ln w="25400" cap="sq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9" name="Graphic 52">
            <a:extLst>
              <a:ext uri="{FF2B5EF4-FFF2-40B4-BE49-F238E27FC236}">
                <a16:creationId xmlns:a16="http://schemas.microsoft.com/office/drawing/2014/main" id="{134C0635-535C-4C95-9F9C-6EF0ED9EEF50}"/>
              </a:ext>
            </a:extLst>
          </p:cNvPr>
          <p:cNvGrpSpPr/>
          <p:nvPr/>
        </p:nvGrpSpPr>
        <p:grpSpPr>
          <a:xfrm>
            <a:off x="7955873" y="6045390"/>
            <a:ext cx="457200" cy="457200"/>
            <a:chOff x="2893429" y="1444630"/>
            <a:chExt cx="457200" cy="457200"/>
          </a:xfrm>
        </p:grpSpPr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73649B2A-A561-4C97-BD6B-94CCED95B8B6}"/>
                </a:ext>
              </a:extLst>
            </p:cNvPr>
            <p:cNvSpPr/>
            <p:nvPr/>
          </p:nvSpPr>
          <p:spPr>
            <a:xfrm>
              <a:off x="3040749" y="1500478"/>
              <a:ext cx="162560" cy="162560"/>
            </a:xfrm>
            <a:custGeom>
              <a:avLst/>
              <a:gdLst>
                <a:gd name="connsiteX0" fmla="*/ 0 w 162560"/>
                <a:gd name="connsiteY0" fmla="*/ 0 h 162560"/>
                <a:gd name="connsiteX1" fmla="*/ 162560 w 162560"/>
                <a:gd name="connsiteY1" fmla="*/ 162560 h 162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2560" h="162560">
                  <a:moveTo>
                    <a:pt x="0" y="0"/>
                  </a:moveTo>
                  <a:lnTo>
                    <a:pt x="162560" y="162560"/>
                  </a:lnTo>
                </a:path>
              </a:pathLst>
            </a:custGeom>
            <a:noFill/>
            <a:ln w="3048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Arial" panose="020B0604020202020204" pitchFamily="34" charset="0"/>
              </a:endParaRPr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60069DC7-A1FF-4BFD-A514-A6F291944F60}"/>
                </a:ext>
              </a:extLst>
            </p:cNvPr>
            <p:cNvSpPr/>
            <p:nvPr/>
          </p:nvSpPr>
          <p:spPr>
            <a:xfrm>
              <a:off x="3040749" y="1500478"/>
              <a:ext cx="162560" cy="162560"/>
            </a:xfrm>
            <a:custGeom>
              <a:avLst/>
              <a:gdLst>
                <a:gd name="connsiteX0" fmla="*/ 162560 w 162560"/>
                <a:gd name="connsiteY0" fmla="*/ 0 h 162560"/>
                <a:gd name="connsiteX1" fmla="*/ 0 w 162560"/>
                <a:gd name="connsiteY1" fmla="*/ 162560 h 162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2560" h="162560">
                  <a:moveTo>
                    <a:pt x="162560" y="0"/>
                  </a:moveTo>
                  <a:lnTo>
                    <a:pt x="0" y="162560"/>
                  </a:lnTo>
                </a:path>
              </a:pathLst>
            </a:custGeom>
            <a:noFill/>
            <a:ln w="3048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Arial" panose="020B0604020202020204" pitchFamily="34" charset="0"/>
              </a:endParaRPr>
            </a:p>
          </p:txBody>
        </p:sp>
        <p:grpSp>
          <p:nvGrpSpPr>
            <p:cNvPr id="172" name="Graphic 52">
              <a:extLst>
                <a:ext uri="{FF2B5EF4-FFF2-40B4-BE49-F238E27FC236}">
                  <a16:creationId xmlns:a16="http://schemas.microsoft.com/office/drawing/2014/main" id="{B490BCE7-21CF-49DB-A4B2-030EE20ECDA5}"/>
                </a:ext>
              </a:extLst>
            </p:cNvPr>
            <p:cNvGrpSpPr/>
            <p:nvPr/>
          </p:nvGrpSpPr>
          <p:grpSpPr>
            <a:xfrm>
              <a:off x="3111539" y="1578563"/>
              <a:ext cx="26534" cy="269830"/>
              <a:chOff x="3111539" y="1578563"/>
              <a:chExt cx="26534" cy="269830"/>
            </a:xfrm>
            <a:noFill/>
          </p:grpSpPr>
          <p:sp>
            <p:nvSpPr>
              <p:cNvPr id="173" name="Freeform: Shape 172">
                <a:extLst>
                  <a:ext uri="{FF2B5EF4-FFF2-40B4-BE49-F238E27FC236}">
                    <a16:creationId xmlns:a16="http://schemas.microsoft.com/office/drawing/2014/main" id="{72734957-D84F-4D70-A655-02656E5E305C}"/>
                  </a:ext>
                </a:extLst>
              </p:cNvPr>
              <p:cNvSpPr/>
              <p:nvPr/>
            </p:nvSpPr>
            <p:spPr>
              <a:xfrm>
                <a:off x="3111539" y="1668764"/>
                <a:ext cx="24922" cy="90093"/>
              </a:xfrm>
              <a:custGeom>
                <a:avLst/>
                <a:gdLst>
                  <a:gd name="connsiteX0" fmla="*/ 12059 w 24922"/>
                  <a:gd name="connsiteY0" fmla="*/ 90094 h 90093"/>
                  <a:gd name="connsiteX1" fmla="*/ 12059 w 24922"/>
                  <a:gd name="connsiteY1" fmla="*/ 1 h 900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922" h="90093">
                    <a:moveTo>
                      <a:pt x="12059" y="90094"/>
                    </a:moveTo>
                    <a:cubicBezTo>
                      <a:pt x="56024" y="41305"/>
                      <a:pt x="-30296" y="42357"/>
                      <a:pt x="12059" y="1"/>
                    </a:cubicBezTo>
                  </a:path>
                </a:pathLst>
              </a:custGeom>
              <a:noFill/>
              <a:ln w="30480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174" name="Freeform: Shape 173">
                <a:extLst>
                  <a:ext uri="{FF2B5EF4-FFF2-40B4-BE49-F238E27FC236}">
                    <a16:creationId xmlns:a16="http://schemas.microsoft.com/office/drawing/2014/main" id="{BAF14066-EEEC-4473-B4FA-EF9E9F4CA927}"/>
                  </a:ext>
                </a:extLst>
              </p:cNvPr>
              <p:cNvSpPr/>
              <p:nvPr/>
            </p:nvSpPr>
            <p:spPr>
              <a:xfrm>
                <a:off x="3112075" y="1758300"/>
                <a:ext cx="24922" cy="90092"/>
              </a:xfrm>
              <a:custGeom>
                <a:avLst/>
                <a:gdLst>
                  <a:gd name="connsiteX0" fmla="*/ 12059 w 24922"/>
                  <a:gd name="connsiteY0" fmla="*/ 90093 h 90092"/>
                  <a:gd name="connsiteX1" fmla="*/ 12059 w 24922"/>
                  <a:gd name="connsiteY1" fmla="*/ 1 h 900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922" h="90092">
                    <a:moveTo>
                      <a:pt x="12059" y="90093"/>
                    </a:moveTo>
                    <a:cubicBezTo>
                      <a:pt x="56023" y="41305"/>
                      <a:pt x="-30296" y="42356"/>
                      <a:pt x="12059" y="1"/>
                    </a:cubicBezTo>
                  </a:path>
                </a:pathLst>
              </a:custGeom>
              <a:noFill/>
              <a:ln w="30480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175" name="Freeform: Shape 174">
                <a:extLst>
                  <a:ext uri="{FF2B5EF4-FFF2-40B4-BE49-F238E27FC236}">
                    <a16:creationId xmlns:a16="http://schemas.microsoft.com/office/drawing/2014/main" id="{6526BDBE-42EA-4F15-9E75-219C69D1B8AE}"/>
                  </a:ext>
                </a:extLst>
              </p:cNvPr>
              <p:cNvSpPr/>
              <p:nvPr/>
            </p:nvSpPr>
            <p:spPr>
              <a:xfrm>
                <a:off x="3111539" y="1668764"/>
                <a:ext cx="24922" cy="90093"/>
              </a:xfrm>
              <a:custGeom>
                <a:avLst/>
                <a:gdLst>
                  <a:gd name="connsiteX0" fmla="*/ 12059 w 24922"/>
                  <a:gd name="connsiteY0" fmla="*/ 90094 h 90093"/>
                  <a:gd name="connsiteX1" fmla="*/ 12059 w 24922"/>
                  <a:gd name="connsiteY1" fmla="*/ 1 h 900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922" h="90093">
                    <a:moveTo>
                      <a:pt x="12059" y="90094"/>
                    </a:moveTo>
                    <a:cubicBezTo>
                      <a:pt x="56024" y="41305"/>
                      <a:pt x="-30296" y="42357"/>
                      <a:pt x="12059" y="1"/>
                    </a:cubicBezTo>
                  </a:path>
                </a:pathLst>
              </a:custGeom>
              <a:noFill/>
              <a:ln w="30480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176" name="Freeform: Shape 175">
                <a:extLst>
                  <a:ext uri="{FF2B5EF4-FFF2-40B4-BE49-F238E27FC236}">
                    <a16:creationId xmlns:a16="http://schemas.microsoft.com/office/drawing/2014/main" id="{7E213BD0-F5E3-4CDD-B99B-FAA9839D27A1}"/>
                  </a:ext>
                </a:extLst>
              </p:cNvPr>
              <p:cNvSpPr/>
              <p:nvPr/>
            </p:nvSpPr>
            <p:spPr>
              <a:xfrm>
                <a:off x="3113151" y="1578563"/>
                <a:ext cx="24922" cy="90092"/>
              </a:xfrm>
              <a:custGeom>
                <a:avLst/>
                <a:gdLst>
                  <a:gd name="connsiteX0" fmla="*/ 12059 w 24922"/>
                  <a:gd name="connsiteY0" fmla="*/ 90093 h 90092"/>
                  <a:gd name="connsiteX1" fmla="*/ 12059 w 24922"/>
                  <a:gd name="connsiteY1" fmla="*/ 1 h 900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922" h="90092">
                    <a:moveTo>
                      <a:pt x="12059" y="90093"/>
                    </a:moveTo>
                    <a:cubicBezTo>
                      <a:pt x="56024" y="41305"/>
                      <a:pt x="-30296" y="42356"/>
                      <a:pt x="12059" y="1"/>
                    </a:cubicBezTo>
                  </a:path>
                </a:pathLst>
              </a:custGeom>
              <a:noFill/>
              <a:ln w="30480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77" name="Graphic 26">
            <a:extLst>
              <a:ext uri="{FF2B5EF4-FFF2-40B4-BE49-F238E27FC236}">
                <a16:creationId xmlns:a16="http://schemas.microsoft.com/office/drawing/2014/main" id="{3449CB3D-0ABA-4A4A-B1B8-EA305971C891}"/>
              </a:ext>
            </a:extLst>
          </p:cNvPr>
          <p:cNvSpPr/>
          <p:nvPr/>
        </p:nvSpPr>
        <p:spPr>
          <a:xfrm>
            <a:off x="8801330" y="6245952"/>
            <a:ext cx="264160" cy="203200"/>
          </a:xfrm>
          <a:custGeom>
            <a:avLst/>
            <a:gdLst>
              <a:gd name="connsiteX0" fmla="*/ 0 w 264160"/>
              <a:gd name="connsiteY0" fmla="*/ 203200 h 203200"/>
              <a:gd name="connsiteX1" fmla="*/ 264160 w 264160"/>
              <a:gd name="connsiteY1" fmla="*/ 203200 h 203200"/>
              <a:gd name="connsiteX2" fmla="*/ 264160 w 264160"/>
              <a:gd name="connsiteY2" fmla="*/ 152400 h 203200"/>
              <a:gd name="connsiteX3" fmla="*/ 132080 w 264160"/>
              <a:gd name="connsiteY3" fmla="*/ 0 h 203200"/>
              <a:gd name="connsiteX4" fmla="*/ 0 w 264160"/>
              <a:gd name="connsiteY4" fmla="*/ 15240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4160" h="203200">
                <a:moveTo>
                  <a:pt x="0" y="203200"/>
                </a:moveTo>
                <a:lnTo>
                  <a:pt x="264160" y="203200"/>
                </a:lnTo>
                <a:lnTo>
                  <a:pt x="264160" y="152400"/>
                </a:lnTo>
                <a:cubicBezTo>
                  <a:pt x="264160" y="50800"/>
                  <a:pt x="203200" y="0"/>
                  <a:pt x="132080" y="0"/>
                </a:cubicBezTo>
                <a:cubicBezTo>
                  <a:pt x="60960" y="0"/>
                  <a:pt x="0" y="50800"/>
                  <a:pt x="0" y="152400"/>
                </a:cubicBezTo>
                <a:close/>
              </a:path>
            </a:pathLst>
          </a:custGeom>
          <a:noFill/>
          <a:ln w="30480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>
              <a:latin typeface="Arial" panose="020B0604020202020204" pitchFamily="34" charset="0"/>
            </a:endParaRPr>
          </a:p>
        </p:txBody>
      </p:sp>
      <p:grpSp>
        <p:nvGrpSpPr>
          <p:cNvPr id="178" name="Graphic 10">
            <a:extLst>
              <a:ext uri="{FF2B5EF4-FFF2-40B4-BE49-F238E27FC236}">
                <a16:creationId xmlns:a16="http://schemas.microsoft.com/office/drawing/2014/main" id="{1308CB7D-C97D-4855-B0E6-18AAA3438971}"/>
              </a:ext>
            </a:extLst>
          </p:cNvPr>
          <p:cNvGrpSpPr/>
          <p:nvPr/>
        </p:nvGrpSpPr>
        <p:grpSpPr>
          <a:xfrm>
            <a:off x="8370780" y="6034258"/>
            <a:ext cx="457200" cy="457200"/>
            <a:chOff x="1170968" y="1441938"/>
            <a:chExt cx="457200" cy="457200"/>
          </a:xfrm>
        </p:grpSpPr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7E4ED0BC-66BE-47B2-8909-F2DAD029EA4E}"/>
                </a:ext>
              </a:extLst>
            </p:cNvPr>
            <p:cNvSpPr/>
            <p:nvPr/>
          </p:nvSpPr>
          <p:spPr>
            <a:xfrm>
              <a:off x="1465609" y="1495241"/>
              <a:ext cx="86360" cy="150706"/>
            </a:xfrm>
            <a:custGeom>
              <a:avLst/>
              <a:gdLst>
                <a:gd name="connsiteX0" fmla="*/ 0 w 86360"/>
                <a:gd name="connsiteY0" fmla="*/ 0 h 150706"/>
                <a:gd name="connsiteX1" fmla="*/ 86360 w 86360"/>
                <a:gd name="connsiteY1" fmla="*/ 76200 h 150706"/>
                <a:gd name="connsiteX2" fmla="*/ 0 w 86360"/>
                <a:gd name="connsiteY2" fmla="*/ 150706 h 150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6360" h="150706">
                  <a:moveTo>
                    <a:pt x="0" y="0"/>
                  </a:moveTo>
                  <a:lnTo>
                    <a:pt x="86360" y="76200"/>
                  </a:lnTo>
                  <a:lnTo>
                    <a:pt x="0" y="150706"/>
                  </a:lnTo>
                </a:path>
              </a:pathLst>
            </a:custGeom>
            <a:noFill/>
            <a:ln w="3048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Arial" panose="020B0604020202020204" pitchFamily="34" charset="0"/>
              </a:endParaRPr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C4A5D627-D252-4908-B3D3-0A82770A69BE}"/>
                </a:ext>
              </a:extLst>
            </p:cNvPr>
            <p:cNvSpPr/>
            <p:nvPr/>
          </p:nvSpPr>
          <p:spPr>
            <a:xfrm>
              <a:off x="1247169" y="1571441"/>
              <a:ext cx="294639" cy="274319"/>
            </a:xfrm>
            <a:custGeom>
              <a:avLst/>
              <a:gdLst>
                <a:gd name="connsiteX0" fmla="*/ 0 w 294639"/>
                <a:gd name="connsiteY0" fmla="*/ 274320 h 274319"/>
                <a:gd name="connsiteX1" fmla="*/ 0 w 294639"/>
                <a:gd name="connsiteY1" fmla="*/ 0 h 274319"/>
                <a:gd name="connsiteX2" fmla="*/ 294640 w 294639"/>
                <a:gd name="connsiteY2" fmla="*/ 0 h 274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4639" h="274319">
                  <a:moveTo>
                    <a:pt x="0" y="274320"/>
                  </a:moveTo>
                  <a:lnTo>
                    <a:pt x="0" y="0"/>
                  </a:lnTo>
                  <a:lnTo>
                    <a:pt x="294640" y="0"/>
                  </a:lnTo>
                </a:path>
              </a:pathLst>
            </a:custGeom>
            <a:noFill/>
            <a:ln w="3048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Arial" panose="020B0604020202020204" pitchFamily="34" charset="0"/>
              </a:endParaRPr>
            </a:p>
          </p:txBody>
        </p:sp>
      </p:grpSp>
      <p:sp>
        <p:nvSpPr>
          <p:cNvPr id="181" name="Graphic 33">
            <a:extLst>
              <a:ext uri="{FF2B5EF4-FFF2-40B4-BE49-F238E27FC236}">
                <a16:creationId xmlns:a16="http://schemas.microsoft.com/office/drawing/2014/main" id="{D1B90F62-5649-4A4F-A0BB-C2803619DDB5}"/>
              </a:ext>
            </a:extLst>
          </p:cNvPr>
          <p:cNvSpPr/>
          <p:nvPr/>
        </p:nvSpPr>
        <p:spPr>
          <a:xfrm>
            <a:off x="9197359" y="6335898"/>
            <a:ext cx="350393" cy="231660"/>
          </a:xfrm>
          <a:custGeom>
            <a:avLst/>
            <a:gdLst>
              <a:gd name="connsiteX0" fmla="*/ 0 w 350393"/>
              <a:gd name="connsiteY0" fmla="*/ 231660 h 231660"/>
              <a:gd name="connsiteX1" fmla="*/ 239890 w 350393"/>
              <a:gd name="connsiteY1" fmla="*/ 231660 h 231660"/>
              <a:gd name="connsiteX2" fmla="*/ 350394 w 350393"/>
              <a:gd name="connsiteY2" fmla="*/ 115830 h 231660"/>
              <a:gd name="connsiteX3" fmla="*/ 239890 w 350393"/>
              <a:gd name="connsiteY3" fmla="*/ 0 h 231660"/>
              <a:gd name="connsiteX4" fmla="*/ 0 w 350393"/>
              <a:gd name="connsiteY4" fmla="*/ 0 h 231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0393" h="231660">
                <a:moveTo>
                  <a:pt x="0" y="231660"/>
                </a:moveTo>
                <a:lnTo>
                  <a:pt x="239890" y="231660"/>
                </a:lnTo>
                <a:lnTo>
                  <a:pt x="350394" y="115830"/>
                </a:lnTo>
                <a:lnTo>
                  <a:pt x="23989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30434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>
              <a:latin typeface="Arial" panose="020B0604020202020204" pitchFamily="34" charset="0"/>
            </a:endParaRPr>
          </a:p>
        </p:txBody>
      </p:sp>
      <p:grpSp>
        <p:nvGrpSpPr>
          <p:cNvPr id="182" name="Graphic 36">
            <a:extLst>
              <a:ext uri="{FF2B5EF4-FFF2-40B4-BE49-F238E27FC236}">
                <a16:creationId xmlns:a16="http://schemas.microsoft.com/office/drawing/2014/main" id="{0CFF31CB-F9EF-4B39-9D5A-41AE91912885}"/>
              </a:ext>
            </a:extLst>
          </p:cNvPr>
          <p:cNvGrpSpPr/>
          <p:nvPr/>
        </p:nvGrpSpPr>
        <p:grpSpPr>
          <a:xfrm>
            <a:off x="9488975" y="6195202"/>
            <a:ext cx="459666" cy="281392"/>
            <a:chOff x="2337992" y="1583545"/>
            <a:chExt cx="459666" cy="281392"/>
          </a:xfrm>
        </p:grpSpPr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C638EE78-F654-4634-946F-1CAE877E230F}"/>
                </a:ext>
              </a:extLst>
            </p:cNvPr>
            <p:cNvSpPr/>
            <p:nvPr/>
          </p:nvSpPr>
          <p:spPr>
            <a:xfrm>
              <a:off x="2567354" y="1593705"/>
              <a:ext cx="10160" cy="243839"/>
            </a:xfrm>
            <a:custGeom>
              <a:avLst/>
              <a:gdLst>
                <a:gd name="connsiteX0" fmla="*/ 0 w 10160"/>
                <a:gd name="connsiteY0" fmla="*/ 243840 h 243839"/>
                <a:gd name="connsiteX1" fmla="*/ 0 w 10160"/>
                <a:gd name="connsiteY1" fmla="*/ 0 h 243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60" h="243839">
                  <a:moveTo>
                    <a:pt x="0" y="243840"/>
                  </a:moveTo>
                  <a:lnTo>
                    <a:pt x="0" y="0"/>
                  </a:lnTo>
                </a:path>
              </a:pathLst>
            </a:custGeom>
            <a:noFill/>
            <a:ln w="3048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Arial" panose="020B0604020202020204" pitchFamily="34" charset="0"/>
              </a:endParaRPr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CDD616E9-3B6E-4819-AB71-25C8471925FA}"/>
                </a:ext>
              </a:extLst>
            </p:cNvPr>
            <p:cNvSpPr/>
            <p:nvPr/>
          </p:nvSpPr>
          <p:spPr>
            <a:xfrm>
              <a:off x="2414954" y="1583545"/>
              <a:ext cx="304800" cy="10160"/>
            </a:xfrm>
            <a:custGeom>
              <a:avLst/>
              <a:gdLst>
                <a:gd name="connsiteX0" fmla="*/ 0 w 304800"/>
                <a:gd name="connsiteY0" fmla="*/ 0 h 10160"/>
                <a:gd name="connsiteX1" fmla="*/ 304800 w 304800"/>
                <a:gd name="connsiteY1" fmla="*/ 0 h 10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4800" h="10160">
                  <a:moveTo>
                    <a:pt x="0" y="0"/>
                  </a:moveTo>
                  <a:lnTo>
                    <a:pt x="304800" y="0"/>
                  </a:lnTo>
                </a:path>
              </a:pathLst>
            </a:custGeom>
            <a:noFill/>
            <a:ln w="3048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Arial" panose="020B0604020202020204" pitchFamily="34" charset="0"/>
              </a:endParaRPr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2850CFEA-0130-4CA8-894E-DEF019736D4E}"/>
                </a:ext>
              </a:extLst>
            </p:cNvPr>
            <p:cNvSpPr/>
            <p:nvPr/>
          </p:nvSpPr>
          <p:spPr>
            <a:xfrm>
              <a:off x="2337992" y="1854777"/>
              <a:ext cx="459666" cy="10160"/>
            </a:xfrm>
            <a:custGeom>
              <a:avLst/>
              <a:gdLst>
                <a:gd name="connsiteX0" fmla="*/ 0 w 459666"/>
                <a:gd name="connsiteY0" fmla="*/ 0 h 10160"/>
                <a:gd name="connsiteX1" fmla="*/ 459667 w 459666"/>
                <a:gd name="connsiteY1" fmla="*/ 0 h 10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59666" h="10160">
                  <a:moveTo>
                    <a:pt x="0" y="0"/>
                  </a:moveTo>
                  <a:cubicBezTo>
                    <a:pt x="459667" y="0"/>
                    <a:pt x="459667" y="0"/>
                    <a:pt x="459667" y="0"/>
                  </a:cubicBezTo>
                </a:path>
              </a:pathLst>
            </a:custGeom>
            <a:noFill/>
            <a:ln w="5080" cap="rnd">
              <a:solidFill>
                <a:srgbClr val="999999">
                  <a:alpha val="50000"/>
                </a:srgbClr>
              </a:solidFill>
              <a:custDash>
                <a:ds d="75000" sp="37500"/>
              </a:custDash>
              <a:round/>
            </a:ln>
          </p:spPr>
          <p:txBody>
            <a:bodyPr rtlCol="0" anchor="ctr"/>
            <a:lstStyle/>
            <a:p>
              <a:endParaRPr lang="en-US">
                <a:latin typeface="Arial" panose="020B0604020202020204" pitchFamily="34" charset="0"/>
              </a:endParaRPr>
            </a:p>
          </p:txBody>
        </p:sp>
      </p:grpSp>
      <p:sp>
        <p:nvSpPr>
          <p:cNvPr id="186" name="Graphic 18">
            <a:extLst>
              <a:ext uri="{FF2B5EF4-FFF2-40B4-BE49-F238E27FC236}">
                <a16:creationId xmlns:a16="http://schemas.microsoft.com/office/drawing/2014/main" id="{DEFA12E4-47BD-47D7-876D-80A342C9D79E}"/>
              </a:ext>
            </a:extLst>
          </p:cNvPr>
          <p:cNvSpPr/>
          <p:nvPr/>
        </p:nvSpPr>
        <p:spPr>
          <a:xfrm flipH="1">
            <a:off x="9887226" y="6451730"/>
            <a:ext cx="265070" cy="157957"/>
          </a:xfrm>
          <a:custGeom>
            <a:avLst/>
            <a:gdLst>
              <a:gd name="connsiteX0" fmla="*/ 264071 w 265070"/>
              <a:gd name="connsiteY0" fmla="*/ -370 h 157957"/>
              <a:gd name="connsiteX1" fmla="*/ 31681 w 265070"/>
              <a:gd name="connsiteY1" fmla="*/ 48652 h 157957"/>
              <a:gd name="connsiteX2" fmla="*/ 264975 w 265070"/>
              <a:gd name="connsiteY2" fmla="*/ 121276 h 157957"/>
              <a:gd name="connsiteX3" fmla="*/ -95 w 265070"/>
              <a:gd name="connsiteY3" fmla="*/ 157588 h 157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5070" h="157957">
                <a:moveTo>
                  <a:pt x="264071" y="-370"/>
                </a:moveTo>
                <a:cubicBezTo>
                  <a:pt x="264071" y="-370"/>
                  <a:pt x="32585" y="18691"/>
                  <a:pt x="31681" y="48652"/>
                </a:cubicBezTo>
                <a:cubicBezTo>
                  <a:pt x="30767" y="78604"/>
                  <a:pt x="264975" y="85868"/>
                  <a:pt x="264975" y="121276"/>
                </a:cubicBezTo>
                <a:cubicBezTo>
                  <a:pt x="264975" y="156673"/>
                  <a:pt x="-95" y="157588"/>
                  <a:pt x="-95" y="157588"/>
                </a:cubicBezTo>
              </a:path>
            </a:pathLst>
          </a:custGeom>
          <a:noFill/>
          <a:ln w="25400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>
              <a:latin typeface="Arial" panose="020B0604020202020204" pitchFamily="34" charset="0"/>
            </a:endParaRPr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171D190B-82D6-41C2-8533-4545F032BF34}"/>
              </a:ext>
            </a:extLst>
          </p:cNvPr>
          <p:cNvSpPr/>
          <p:nvPr/>
        </p:nvSpPr>
        <p:spPr>
          <a:xfrm>
            <a:off x="7477804" y="6056032"/>
            <a:ext cx="848142" cy="553655"/>
          </a:xfrm>
          <a:prstGeom prst="rect">
            <a:avLst/>
          </a:prstGeom>
          <a:noFill/>
          <a:ln w="12700" cap="sq">
            <a:prstDash val="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</a:endParaRPr>
          </a:p>
        </p:txBody>
      </p: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4B811654-0782-40CE-B2F5-B5C52297DA1A}"/>
              </a:ext>
            </a:extLst>
          </p:cNvPr>
          <p:cNvCxnSpPr>
            <a:cxnSpLocks/>
          </p:cNvCxnSpPr>
          <p:nvPr/>
        </p:nvCxnSpPr>
        <p:spPr>
          <a:xfrm>
            <a:off x="2111935" y="6353998"/>
            <a:ext cx="3087739" cy="0"/>
          </a:xfrm>
          <a:prstGeom prst="line">
            <a:avLst/>
          </a:prstGeom>
          <a:ln w="25400" cap="sq"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6B078153-29BC-4267-96B3-B90B59E10B29}"/>
              </a:ext>
            </a:extLst>
          </p:cNvPr>
          <p:cNvGrpSpPr/>
          <p:nvPr/>
        </p:nvGrpSpPr>
        <p:grpSpPr>
          <a:xfrm>
            <a:off x="3672481" y="6264550"/>
            <a:ext cx="169725" cy="169725"/>
            <a:chOff x="3540943" y="4902079"/>
            <a:chExt cx="147594" cy="147594"/>
          </a:xfrm>
        </p:grpSpPr>
        <p:sp>
          <p:nvSpPr>
            <p:cNvPr id="190" name="Oval 189">
              <a:extLst>
                <a:ext uri="{FF2B5EF4-FFF2-40B4-BE49-F238E27FC236}">
                  <a16:creationId xmlns:a16="http://schemas.microsoft.com/office/drawing/2014/main" id="{FDD89F6F-A9CB-46D6-8BAC-FD64E66807AC}"/>
                </a:ext>
              </a:extLst>
            </p:cNvPr>
            <p:cNvSpPr/>
            <p:nvPr/>
          </p:nvSpPr>
          <p:spPr>
            <a:xfrm>
              <a:off x="3540943" y="4902079"/>
              <a:ext cx="147594" cy="147594"/>
            </a:xfrm>
            <a:prstGeom prst="ellipse">
              <a:avLst/>
            </a:prstGeom>
            <a:solidFill>
              <a:schemeClr val="bg1"/>
            </a:solidFill>
            <a:ln w="25400" cap="sq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58494344-ECB3-499D-922E-7FA156499314}"/>
                </a:ext>
              </a:extLst>
            </p:cNvPr>
            <p:cNvCxnSpPr>
              <a:cxnSpLocks/>
              <a:stCxn id="190" idx="1"/>
              <a:endCxn id="190" idx="5"/>
            </p:cNvCxnSpPr>
            <p:nvPr/>
          </p:nvCxnSpPr>
          <p:spPr>
            <a:xfrm>
              <a:off x="3562558" y="4923694"/>
              <a:ext cx="104364" cy="104364"/>
            </a:xfrm>
            <a:prstGeom prst="line">
              <a:avLst/>
            </a:prstGeom>
            <a:ln w="25400" cap="rnd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65C116A0-8934-4D2D-BBFA-41EC3D696BDC}"/>
                </a:ext>
              </a:extLst>
            </p:cNvPr>
            <p:cNvCxnSpPr>
              <a:cxnSpLocks/>
              <a:stCxn id="190" idx="3"/>
              <a:endCxn id="190" idx="7"/>
            </p:cNvCxnSpPr>
            <p:nvPr/>
          </p:nvCxnSpPr>
          <p:spPr>
            <a:xfrm flipV="1">
              <a:off x="3562558" y="4923694"/>
              <a:ext cx="104364" cy="104364"/>
            </a:xfrm>
            <a:prstGeom prst="line">
              <a:avLst/>
            </a:prstGeom>
            <a:ln w="25400" cap="rnd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4" name="Graphic 6">
            <a:extLst>
              <a:ext uri="{FF2B5EF4-FFF2-40B4-BE49-F238E27FC236}">
                <a16:creationId xmlns:a16="http://schemas.microsoft.com/office/drawing/2014/main" id="{BADD097C-B545-4699-AA9C-265C4E913A7E}"/>
              </a:ext>
            </a:extLst>
          </p:cNvPr>
          <p:cNvSpPr/>
          <p:nvPr/>
        </p:nvSpPr>
        <p:spPr>
          <a:xfrm>
            <a:off x="2706397" y="6248928"/>
            <a:ext cx="432000" cy="216000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bg1"/>
          </a:solidFill>
          <a:ln w="25400" cap="sq">
            <a:solidFill>
              <a:srgbClr val="000000"/>
            </a:solidFill>
            <a:prstDash val="solid"/>
            <a:miter lim="800000"/>
          </a:ln>
        </p:spPr>
        <p:txBody>
          <a:bodyPr lIns="0" tIns="0" rIns="0" bIns="0" rtlCol="0" anchor="ctr"/>
          <a:lstStyle/>
          <a:p>
            <a:pPr algn="ctr"/>
            <a:endParaRPr lang="en-US" sz="1000" dirty="0">
              <a:latin typeface="Arial" panose="020B0604020202020204" pitchFamily="34" charset="0"/>
            </a:endParaRPr>
          </a:p>
        </p:txBody>
      </p: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11DD2474-DF69-4B84-B2BE-4C3D2856224E}"/>
              </a:ext>
            </a:extLst>
          </p:cNvPr>
          <p:cNvGrpSpPr/>
          <p:nvPr/>
        </p:nvGrpSpPr>
        <p:grpSpPr>
          <a:xfrm>
            <a:off x="3197997" y="6121237"/>
            <a:ext cx="216000" cy="216000"/>
            <a:chOff x="2995494" y="4418880"/>
            <a:chExt cx="216000" cy="216000"/>
          </a:xfrm>
        </p:grpSpPr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AFDED641-51B8-4220-A1C0-259FB53B574D}"/>
                </a:ext>
              </a:extLst>
            </p:cNvPr>
            <p:cNvCxnSpPr>
              <a:cxnSpLocks/>
            </p:cNvCxnSpPr>
            <p:nvPr/>
          </p:nvCxnSpPr>
          <p:spPr>
            <a:xfrm>
              <a:off x="2995494" y="4418880"/>
              <a:ext cx="216000" cy="0"/>
            </a:xfrm>
            <a:prstGeom prst="line">
              <a:avLst/>
            </a:prstGeom>
            <a:ln w="25400" cap="sq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058521C7-0335-43FB-8938-737727FB1205}"/>
                </a:ext>
              </a:extLst>
            </p:cNvPr>
            <p:cNvCxnSpPr>
              <a:cxnSpLocks/>
            </p:cNvCxnSpPr>
            <p:nvPr/>
          </p:nvCxnSpPr>
          <p:spPr>
            <a:xfrm>
              <a:off x="3103494" y="4418880"/>
              <a:ext cx="0" cy="216000"/>
            </a:xfrm>
            <a:prstGeom prst="line">
              <a:avLst/>
            </a:prstGeom>
            <a:ln w="25400" cap="sq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9" name="Freeform: Shape 198">
            <a:extLst>
              <a:ext uri="{FF2B5EF4-FFF2-40B4-BE49-F238E27FC236}">
                <a16:creationId xmlns:a16="http://schemas.microsoft.com/office/drawing/2014/main" id="{BF84FEF5-6699-40BE-A216-CA990C640954}"/>
              </a:ext>
            </a:extLst>
          </p:cNvPr>
          <p:cNvSpPr/>
          <p:nvPr/>
        </p:nvSpPr>
        <p:spPr>
          <a:xfrm>
            <a:off x="2173502" y="6137998"/>
            <a:ext cx="216000" cy="216000"/>
          </a:xfrm>
          <a:custGeom>
            <a:avLst/>
            <a:gdLst>
              <a:gd name="connsiteX0" fmla="*/ 0 w 183365"/>
              <a:gd name="connsiteY0" fmla="*/ 247726 h 247726"/>
              <a:gd name="connsiteX1" fmla="*/ 0 w 183365"/>
              <a:gd name="connsiteY1" fmla="*/ 0 h 247726"/>
              <a:gd name="connsiteX2" fmla="*/ 183365 w 183365"/>
              <a:gd name="connsiteY2" fmla="*/ 0 h 247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3365" h="247726">
                <a:moveTo>
                  <a:pt x="0" y="247726"/>
                </a:moveTo>
                <a:lnTo>
                  <a:pt x="0" y="0"/>
                </a:lnTo>
                <a:lnTo>
                  <a:pt x="183365" y="0"/>
                </a:lnTo>
              </a:path>
            </a:pathLst>
          </a:custGeom>
          <a:noFill/>
          <a:ln w="25400" cap="sq">
            <a:solidFill>
              <a:schemeClr val="tx1"/>
            </a:solidFill>
            <a:miter lim="800000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00" name="Oval 73">
            <a:extLst>
              <a:ext uri="{FF2B5EF4-FFF2-40B4-BE49-F238E27FC236}">
                <a16:creationId xmlns:a16="http://schemas.microsoft.com/office/drawing/2014/main" id="{0BAFC7B5-E966-408D-BD55-ABE49C5210A7}"/>
              </a:ext>
            </a:extLst>
          </p:cNvPr>
          <p:cNvSpPr/>
          <p:nvPr/>
        </p:nvSpPr>
        <p:spPr>
          <a:xfrm>
            <a:off x="2417560" y="6238869"/>
            <a:ext cx="194161" cy="110121"/>
          </a:xfrm>
          <a:custGeom>
            <a:avLst/>
            <a:gdLst>
              <a:gd name="connsiteX0" fmla="*/ 0 w 274320"/>
              <a:gd name="connsiteY0" fmla="*/ 137160 h 274320"/>
              <a:gd name="connsiteX1" fmla="*/ 137160 w 274320"/>
              <a:gd name="connsiteY1" fmla="*/ 0 h 274320"/>
              <a:gd name="connsiteX2" fmla="*/ 274320 w 274320"/>
              <a:gd name="connsiteY2" fmla="*/ 137160 h 274320"/>
              <a:gd name="connsiteX3" fmla="*/ 137160 w 274320"/>
              <a:gd name="connsiteY3" fmla="*/ 274320 h 274320"/>
              <a:gd name="connsiteX4" fmla="*/ 0 w 274320"/>
              <a:gd name="connsiteY4" fmla="*/ 137160 h 274320"/>
              <a:gd name="connsiteX0" fmla="*/ 0 w 274320"/>
              <a:gd name="connsiteY0" fmla="*/ 137160 h 154305"/>
              <a:gd name="connsiteX1" fmla="*/ 137160 w 274320"/>
              <a:gd name="connsiteY1" fmla="*/ 0 h 154305"/>
              <a:gd name="connsiteX2" fmla="*/ 274320 w 274320"/>
              <a:gd name="connsiteY2" fmla="*/ 137160 h 154305"/>
              <a:gd name="connsiteX3" fmla="*/ 0 w 274320"/>
              <a:gd name="connsiteY3" fmla="*/ 137160 h 154305"/>
              <a:gd name="connsiteX0" fmla="*/ 0 w 274320"/>
              <a:gd name="connsiteY0" fmla="*/ 137160 h 154305"/>
              <a:gd name="connsiteX1" fmla="*/ 137160 w 274320"/>
              <a:gd name="connsiteY1" fmla="*/ 0 h 154305"/>
              <a:gd name="connsiteX2" fmla="*/ 274320 w 274320"/>
              <a:gd name="connsiteY2" fmla="*/ 137160 h 154305"/>
              <a:gd name="connsiteX3" fmla="*/ 0 w 274320"/>
              <a:gd name="connsiteY3" fmla="*/ 137160 h 154305"/>
              <a:gd name="connsiteX0" fmla="*/ 0 w 274320"/>
              <a:gd name="connsiteY0" fmla="*/ 137160 h 149233"/>
              <a:gd name="connsiteX1" fmla="*/ 137160 w 274320"/>
              <a:gd name="connsiteY1" fmla="*/ 0 h 149233"/>
              <a:gd name="connsiteX2" fmla="*/ 274320 w 274320"/>
              <a:gd name="connsiteY2" fmla="*/ 137160 h 149233"/>
              <a:gd name="connsiteX3" fmla="*/ 0 w 274320"/>
              <a:gd name="connsiteY3" fmla="*/ 137160 h 149233"/>
              <a:gd name="connsiteX0" fmla="*/ 0 w 274320"/>
              <a:gd name="connsiteY0" fmla="*/ 137160 h 149233"/>
              <a:gd name="connsiteX1" fmla="*/ 137160 w 274320"/>
              <a:gd name="connsiteY1" fmla="*/ 0 h 149233"/>
              <a:gd name="connsiteX2" fmla="*/ 274320 w 274320"/>
              <a:gd name="connsiteY2" fmla="*/ 137160 h 149233"/>
              <a:gd name="connsiteX3" fmla="*/ 0 w 274320"/>
              <a:gd name="connsiteY3" fmla="*/ 137160 h 149233"/>
              <a:gd name="connsiteX0" fmla="*/ 0 w 274320"/>
              <a:gd name="connsiteY0" fmla="*/ 137160 h 147756"/>
              <a:gd name="connsiteX1" fmla="*/ 137160 w 274320"/>
              <a:gd name="connsiteY1" fmla="*/ 0 h 147756"/>
              <a:gd name="connsiteX2" fmla="*/ 274320 w 274320"/>
              <a:gd name="connsiteY2" fmla="*/ 137160 h 147756"/>
              <a:gd name="connsiteX3" fmla="*/ 0 w 274320"/>
              <a:gd name="connsiteY3" fmla="*/ 137160 h 147756"/>
              <a:gd name="connsiteX0" fmla="*/ 0 w 274320"/>
              <a:gd name="connsiteY0" fmla="*/ 137160 h 147756"/>
              <a:gd name="connsiteX1" fmla="*/ 137160 w 274320"/>
              <a:gd name="connsiteY1" fmla="*/ 0 h 147756"/>
              <a:gd name="connsiteX2" fmla="*/ 274320 w 274320"/>
              <a:gd name="connsiteY2" fmla="*/ 137160 h 147756"/>
              <a:gd name="connsiteX3" fmla="*/ 0 w 274320"/>
              <a:gd name="connsiteY3" fmla="*/ 137160 h 147756"/>
              <a:gd name="connsiteX0" fmla="*/ 0 w 274320"/>
              <a:gd name="connsiteY0" fmla="*/ 137160 h 138963"/>
              <a:gd name="connsiteX1" fmla="*/ 137160 w 274320"/>
              <a:gd name="connsiteY1" fmla="*/ 0 h 138963"/>
              <a:gd name="connsiteX2" fmla="*/ 274320 w 274320"/>
              <a:gd name="connsiteY2" fmla="*/ 137160 h 138963"/>
              <a:gd name="connsiteX3" fmla="*/ 0 w 274320"/>
              <a:gd name="connsiteY3" fmla="*/ 137160 h 138963"/>
              <a:gd name="connsiteX0" fmla="*/ 0 w 274320"/>
              <a:gd name="connsiteY0" fmla="*/ 137160 h 137830"/>
              <a:gd name="connsiteX1" fmla="*/ 137160 w 274320"/>
              <a:gd name="connsiteY1" fmla="*/ 0 h 137830"/>
              <a:gd name="connsiteX2" fmla="*/ 274320 w 274320"/>
              <a:gd name="connsiteY2" fmla="*/ 137160 h 137830"/>
              <a:gd name="connsiteX3" fmla="*/ 0 w 274320"/>
              <a:gd name="connsiteY3" fmla="*/ 137160 h 137830"/>
              <a:gd name="connsiteX0" fmla="*/ 0 w 274320"/>
              <a:gd name="connsiteY0" fmla="*/ 137160 h 137160"/>
              <a:gd name="connsiteX1" fmla="*/ 137160 w 274320"/>
              <a:gd name="connsiteY1" fmla="*/ 0 h 137160"/>
              <a:gd name="connsiteX2" fmla="*/ 274320 w 274320"/>
              <a:gd name="connsiteY2" fmla="*/ 137160 h 137160"/>
              <a:gd name="connsiteX3" fmla="*/ 0 w 274320"/>
              <a:gd name="connsiteY3" fmla="*/ 137160 h 137160"/>
              <a:gd name="connsiteX0" fmla="*/ 0 w 274320"/>
              <a:gd name="connsiteY0" fmla="*/ 137160 h 137160"/>
              <a:gd name="connsiteX1" fmla="*/ 137160 w 274320"/>
              <a:gd name="connsiteY1" fmla="*/ 0 h 137160"/>
              <a:gd name="connsiteX2" fmla="*/ 274320 w 274320"/>
              <a:gd name="connsiteY2" fmla="*/ 137160 h 137160"/>
              <a:gd name="connsiteX3" fmla="*/ 0 w 274320"/>
              <a:gd name="connsiteY3" fmla="*/ 137160 h 137160"/>
              <a:gd name="connsiteX0" fmla="*/ 0 w 274320"/>
              <a:gd name="connsiteY0" fmla="*/ 137160 h 137160"/>
              <a:gd name="connsiteX1" fmla="*/ 137160 w 274320"/>
              <a:gd name="connsiteY1" fmla="*/ 0 h 137160"/>
              <a:gd name="connsiteX2" fmla="*/ 274320 w 274320"/>
              <a:gd name="connsiteY2" fmla="*/ 137160 h 137160"/>
              <a:gd name="connsiteX3" fmla="*/ 0 w 274320"/>
              <a:gd name="connsiteY3" fmla="*/ 137160 h 137160"/>
              <a:gd name="connsiteX0" fmla="*/ 0 w 274320"/>
              <a:gd name="connsiteY0" fmla="*/ 137160 h 137160"/>
              <a:gd name="connsiteX1" fmla="*/ 137160 w 274320"/>
              <a:gd name="connsiteY1" fmla="*/ 0 h 137160"/>
              <a:gd name="connsiteX2" fmla="*/ 274320 w 274320"/>
              <a:gd name="connsiteY2" fmla="*/ 137160 h 137160"/>
              <a:gd name="connsiteX3" fmla="*/ 0 w 274320"/>
              <a:gd name="connsiteY3" fmla="*/ 137160 h 137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4320" h="137160">
                <a:moveTo>
                  <a:pt x="0" y="137160"/>
                </a:moveTo>
                <a:cubicBezTo>
                  <a:pt x="0" y="61409"/>
                  <a:pt x="61409" y="0"/>
                  <a:pt x="137160" y="0"/>
                </a:cubicBezTo>
                <a:cubicBezTo>
                  <a:pt x="212911" y="0"/>
                  <a:pt x="274320" y="61409"/>
                  <a:pt x="274320" y="137160"/>
                </a:cubicBezTo>
                <a:cubicBezTo>
                  <a:pt x="-20954" y="137160"/>
                  <a:pt x="294323" y="136208"/>
                  <a:pt x="0" y="137160"/>
                </a:cubicBezTo>
                <a:close/>
              </a:path>
            </a:pathLst>
          </a:custGeom>
          <a:solidFill>
            <a:schemeClr val="bg1"/>
          </a:solidFill>
          <a:ln w="254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059F4647-8389-4C59-9B77-BB65A6AD7C81}"/>
              </a:ext>
            </a:extLst>
          </p:cNvPr>
          <p:cNvSpPr/>
          <p:nvPr/>
        </p:nvSpPr>
        <p:spPr>
          <a:xfrm>
            <a:off x="3167305" y="6066327"/>
            <a:ext cx="729940" cy="415534"/>
          </a:xfrm>
          <a:prstGeom prst="rect">
            <a:avLst/>
          </a:prstGeom>
          <a:noFill/>
          <a:ln w="12700" cap="sq">
            <a:prstDash val="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07" name="Graphic 6">
            <a:extLst>
              <a:ext uri="{FF2B5EF4-FFF2-40B4-BE49-F238E27FC236}">
                <a16:creationId xmlns:a16="http://schemas.microsoft.com/office/drawing/2014/main" id="{CD315178-6F36-4B2A-857A-DAFABA008661}"/>
              </a:ext>
            </a:extLst>
          </p:cNvPr>
          <p:cNvSpPr/>
          <p:nvPr/>
        </p:nvSpPr>
        <p:spPr>
          <a:xfrm>
            <a:off x="4526573" y="6248928"/>
            <a:ext cx="432000" cy="216000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bg1"/>
          </a:solidFill>
          <a:ln w="25400" cap="sq">
            <a:solidFill>
              <a:srgbClr val="000000"/>
            </a:solidFill>
            <a:prstDash val="solid"/>
            <a:miter lim="800000"/>
          </a:ln>
        </p:spPr>
        <p:txBody>
          <a:bodyPr lIns="0" tIns="0" rIns="0" bIns="0" rtlCol="0" anchor="ctr"/>
          <a:lstStyle/>
          <a:p>
            <a:pPr algn="ctr"/>
            <a:endParaRPr lang="en-US" sz="1000" dirty="0">
              <a:latin typeface="Arial" panose="020B0604020202020204" pitchFamily="34" charset="0"/>
            </a:endParaRPr>
          </a:p>
        </p:txBody>
      </p: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5B62E467-66B0-4C31-BBF4-023A9F8EDD2B}"/>
              </a:ext>
            </a:extLst>
          </p:cNvPr>
          <p:cNvGrpSpPr/>
          <p:nvPr/>
        </p:nvGrpSpPr>
        <p:grpSpPr>
          <a:xfrm>
            <a:off x="4983673" y="6121237"/>
            <a:ext cx="216000" cy="216000"/>
            <a:chOff x="2995494" y="4418880"/>
            <a:chExt cx="216000" cy="216000"/>
          </a:xfrm>
        </p:grpSpPr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D882257D-3584-433E-B983-4F4391384FFC}"/>
                </a:ext>
              </a:extLst>
            </p:cNvPr>
            <p:cNvCxnSpPr>
              <a:cxnSpLocks/>
            </p:cNvCxnSpPr>
            <p:nvPr/>
          </p:nvCxnSpPr>
          <p:spPr>
            <a:xfrm>
              <a:off x="2995494" y="4418880"/>
              <a:ext cx="216000" cy="0"/>
            </a:xfrm>
            <a:prstGeom prst="line">
              <a:avLst/>
            </a:prstGeom>
            <a:ln w="25400" cap="sq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0DE2B8B5-55A2-4C4B-80A8-8C8680D05323}"/>
                </a:ext>
              </a:extLst>
            </p:cNvPr>
            <p:cNvCxnSpPr>
              <a:cxnSpLocks/>
            </p:cNvCxnSpPr>
            <p:nvPr/>
          </p:nvCxnSpPr>
          <p:spPr>
            <a:xfrm>
              <a:off x="3103494" y="4418880"/>
              <a:ext cx="0" cy="216000"/>
            </a:xfrm>
            <a:prstGeom prst="line">
              <a:avLst/>
            </a:prstGeom>
            <a:ln w="25400" cap="sq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1" name="Freeform: Shape 210">
            <a:extLst>
              <a:ext uri="{FF2B5EF4-FFF2-40B4-BE49-F238E27FC236}">
                <a16:creationId xmlns:a16="http://schemas.microsoft.com/office/drawing/2014/main" id="{BB50EEE9-6CC2-40FB-9F6D-613277BFEFB3}"/>
              </a:ext>
            </a:extLst>
          </p:cNvPr>
          <p:cNvSpPr/>
          <p:nvPr/>
        </p:nvSpPr>
        <p:spPr>
          <a:xfrm>
            <a:off x="3972513" y="6137998"/>
            <a:ext cx="216000" cy="216000"/>
          </a:xfrm>
          <a:custGeom>
            <a:avLst/>
            <a:gdLst>
              <a:gd name="connsiteX0" fmla="*/ 0 w 183365"/>
              <a:gd name="connsiteY0" fmla="*/ 247726 h 247726"/>
              <a:gd name="connsiteX1" fmla="*/ 0 w 183365"/>
              <a:gd name="connsiteY1" fmla="*/ 0 h 247726"/>
              <a:gd name="connsiteX2" fmla="*/ 183365 w 183365"/>
              <a:gd name="connsiteY2" fmla="*/ 0 h 247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3365" h="247726">
                <a:moveTo>
                  <a:pt x="0" y="247726"/>
                </a:moveTo>
                <a:lnTo>
                  <a:pt x="0" y="0"/>
                </a:lnTo>
                <a:lnTo>
                  <a:pt x="183365" y="0"/>
                </a:lnTo>
              </a:path>
            </a:pathLst>
          </a:custGeom>
          <a:noFill/>
          <a:ln w="25400" cap="sq">
            <a:solidFill>
              <a:schemeClr val="tx1"/>
            </a:solidFill>
            <a:miter lim="800000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12" name="Oval 73">
            <a:extLst>
              <a:ext uri="{FF2B5EF4-FFF2-40B4-BE49-F238E27FC236}">
                <a16:creationId xmlns:a16="http://schemas.microsoft.com/office/drawing/2014/main" id="{6057A2A4-EBB4-49B3-889D-8F5DDC1DF27B}"/>
              </a:ext>
            </a:extLst>
          </p:cNvPr>
          <p:cNvSpPr/>
          <p:nvPr/>
        </p:nvSpPr>
        <p:spPr>
          <a:xfrm>
            <a:off x="4237736" y="6238869"/>
            <a:ext cx="194161" cy="110121"/>
          </a:xfrm>
          <a:custGeom>
            <a:avLst/>
            <a:gdLst>
              <a:gd name="connsiteX0" fmla="*/ 0 w 274320"/>
              <a:gd name="connsiteY0" fmla="*/ 137160 h 274320"/>
              <a:gd name="connsiteX1" fmla="*/ 137160 w 274320"/>
              <a:gd name="connsiteY1" fmla="*/ 0 h 274320"/>
              <a:gd name="connsiteX2" fmla="*/ 274320 w 274320"/>
              <a:gd name="connsiteY2" fmla="*/ 137160 h 274320"/>
              <a:gd name="connsiteX3" fmla="*/ 137160 w 274320"/>
              <a:gd name="connsiteY3" fmla="*/ 274320 h 274320"/>
              <a:gd name="connsiteX4" fmla="*/ 0 w 274320"/>
              <a:gd name="connsiteY4" fmla="*/ 137160 h 274320"/>
              <a:gd name="connsiteX0" fmla="*/ 0 w 274320"/>
              <a:gd name="connsiteY0" fmla="*/ 137160 h 154305"/>
              <a:gd name="connsiteX1" fmla="*/ 137160 w 274320"/>
              <a:gd name="connsiteY1" fmla="*/ 0 h 154305"/>
              <a:gd name="connsiteX2" fmla="*/ 274320 w 274320"/>
              <a:gd name="connsiteY2" fmla="*/ 137160 h 154305"/>
              <a:gd name="connsiteX3" fmla="*/ 0 w 274320"/>
              <a:gd name="connsiteY3" fmla="*/ 137160 h 154305"/>
              <a:gd name="connsiteX0" fmla="*/ 0 w 274320"/>
              <a:gd name="connsiteY0" fmla="*/ 137160 h 154305"/>
              <a:gd name="connsiteX1" fmla="*/ 137160 w 274320"/>
              <a:gd name="connsiteY1" fmla="*/ 0 h 154305"/>
              <a:gd name="connsiteX2" fmla="*/ 274320 w 274320"/>
              <a:gd name="connsiteY2" fmla="*/ 137160 h 154305"/>
              <a:gd name="connsiteX3" fmla="*/ 0 w 274320"/>
              <a:gd name="connsiteY3" fmla="*/ 137160 h 154305"/>
              <a:gd name="connsiteX0" fmla="*/ 0 w 274320"/>
              <a:gd name="connsiteY0" fmla="*/ 137160 h 149233"/>
              <a:gd name="connsiteX1" fmla="*/ 137160 w 274320"/>
              <a:gd name="connsiteY1" fmla="*/ 0 h 149233"/>
              <a:gd name="connsiteX2" fmla="*/ 274320 w 274320"/>
              <a:gd name="connsiteY2" fmla="*/ 137160 h 149233"/>
              <a:gd name="connsiteX3" fmla="*/ 0 w 274320"/>
              <a:gd name="connsiteY3" fmla="*/ 137160 h 149233"/>
              <a:gd name="connsiteX0" fmla="*/ 0 w 274320"/>
              <a:gd name="connsiteY0" fmla="*/ 137160 h 149233"/>
              <a:gd name="connsiteX1" fmla="*/ 137160 w 274320"/>
              <a:gd name="connsiteY1" fmla="*/ 0 h 149233"/>
              <a:gd name="connsiteX2" fmla="*/ 274320 w 274320"/>
              <a:gd name="connsiteY2" fmla="*/ 137160 h 149233"/>
              <a:gd name="connsiteX3" fmla="*/ 0 w 274320"/>
              <a:gd name="connsiteY3" fmla="*/ 137160 h 149233"/>
              <a:gd name="connsiteX0" fmla="*/ 0 w 274320"/>
              <a:gd name="connsiteY0" fmla="*/ 137160 h 147756"/>
              <a:gd name="connsiteX1" fmla="*/ 137160 w 274320"/>
              <a:gd name="connsiteY1" fmla="*/ 0 h 147756"/>
              <a:gd name="connsiteX2" fmla="*/ 274320 w 274320"/>
              <a:gd name="connsiteY2" fmla="*/ 137160 h 147756"/>
              <a:gd name="connsiteX3" fmla="*/ 0 w 274320"/>
              <a:gd name="connsiteY3" fmla="*/ 137160 h 147756"/>
              <a:gd name="connsiteX0" fmla="*/ 0 w 274320"/>
              <a:gd name="connsiteY0" fmla="*/ 137160 h 147756"/>
              <a:gd name="connsiteX1" fmla="*/ 137160 w 274320"/>
              <a:gd name="connsiteY1" fmla="*/ 0 h 147756"/>
              <a:gd name="connsiteX2" fmla="*/ 274320 w 274320"/>
              <a:gd name="connsiteY2" fmla="*/ 137160 h 147756"/>
              <a:gd name="connsiteX3" fmla="*/ 0 w 274320"/>
              <a:gd name="connsiteY3" fmla="*/ 137160 h 147756"/>
              <a:gd name="connsiteX0" fmla="*/ 0 w 274320"/>
              <a:gd name="connsiteY0" fmla="*/ 137160 h 138963"/>
              <a:gd name="connsiteX1" fmla="*/ 137160 w 274320"/>
              <a:gd name="connsiteY1" fmla="*/ 0 h 138963"/>
              <a:gd name="connsiteX2" fmla="*/ 274320 w 274320"/>
              <a:gd name="connsiteY2" fmla="*/ 137160 h 138963"/>
              <a:gd name="connsiteX3" fmla="*/ 0 w 274320"/>
              <a:gd name="connsiteY3" fmla="*/ 137160 h 138963"/>
              <a:gd name="connsiteX0" fmla="*/ 0 w 274320"/>
              <a:gd name="connsiteY0" fmla="*/ 137160 h 137830"/>
              <a:gd name="connsiteX1" fmla="*/ 137160 w 274320"/>
              <a:gd name="connsiteY1" fmla="*/ 0 h 137830"/>
              <a:gd name="connsiteX2" fmla="*/ 274320 w 274320"/>
              <a:gd name="connsiteY2" fmla="*/ 137160 h 137830"/>
              <a:gd name="connsiteX3" fmla="*/ 0 w 274320"/>
              <a:gd name="connsiteY3" fmla="*/ 137160 h 137830"/>
              <a:gd name="connsiteX0" fmla="*/ 0 w 274320"/>
              <a:gd name="connsiteY0" fmla="*/ 137160 h 137160"/>
              <a:gd name="connsiteX1" fmla="*/ 137160 w 274320"/>
              <a:gd name="connsiteY1" fmla="*/ 0 h 137160"/>
              <a:gd name="connsiteX2" fmla="*/ 274320 w 274320"/>
              <a:gd name="connsiteY2" fmla="*/ 137160 h 137160"/>
              <a:gd name="connsiteX3" fmla="*/ 0 w 274320"/>
              <a:gd name="connsiteY3" fmla="*/ 137160 h 137160"/>
              <a:gd name="connsiteX0" fmla="*/ 0 w 274320"/>
              <a:gd name="connsiteY0" fmla="*/ 137160 h 137160"/>
              <a:gd name="connsiteX1" fmla="*/ 137160 w 274320"/>
              <a:gd name="connsiteY1" fmla="*/ 0 h 137160"/>
              <a:gd name="connsiteX2" fmla="*/ 274320 w 274320"/>
              <a:gd name="connsiteY2" fmla="*/ 137160 h 137160"/>
              <a:gd name="connsiteX3" fmla="*/ 0 w 274320"/>
              <a:gd name="connsiteY3" fmla="*/ 137160 h 137160"/>
              <a:gd name="connsiteX0" fmla="*/ 0 w 274320"/>
              <a:gd name="connsiteY0" fmla="*/ 137160 h 137160"/>
              <a:gd name="connsiteX1" fmla="*/ 137160 w 274320"/>
              <a:gd name="connsiteY1" fmla="*/ 0 h 137160"/>
              <a:gd name="connsiteX2" fmla="*/ 274320 w 274320"/>
              <a:gd name="connsiteY2" fmla="*/ 137160 h 137160"/>
              <a:gd name="connsiteX3" fmla="*/ 0 w 274320"/>
              <a:gd name="connsiteY3" fmla="*/ 137160 h 137160"/>
              <a:gd name="connsiteX0" fmla="*/ 0 w 274320"/>
              <a:gd name="connsiteY0" fmla="*/ 137160 h 137160"/>
              <a:gd name="connsiteX1" fmla="*/ 137160 w 274320"/>
              <a:gd name="connsiteY1" fmla="*/ 0 h 137160"/>
              <a:gd name="connsiteX2" fmla="*/ 274320 w 274320"/>
              <a:gd name="connsiteY2" fmla="*/ 137160 h 137160"/>
              <a:gd name="connsiteX3" fmla="*/ 0 w 274320"/>
              <a:gd name="connsiteY3" fmla="*/ 137160 h 137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4320" h="137160">
                <a:moveTo>
                  <a:pt x="0" y="137160"/>
                </a:moveTo>
                <a:cubicBezTo>
                  <a:pt x="0" y="61409"/>
                  <a:pt x="61409" y="0"/>
                  <a:pt x="137160" y="0"/>
                </a:cubicBezTo>
                <a:cubicBezTo>
                  <a:pt x="212911" y="0"/>
                  <a:pt x="274320" y="61409"/>
                  <a:pt x="274320" y="137160"/>
                </a:cubicBezTo>
                <a:cubicBezTo>
                  <a:pt x="-20954" y="137160"/>
                  <a:pt x="294323" y="136208"/>
                  <a:pt x="0" y="137160"/>
                </a:cubicBezTo>
                <a:close/>
              </a:path>
            </a:pathLst>
          </a:custGeom>
          <a:solidFill>
            <a:schemeClr val="bg1"/>
          </a:solidFill>
          <a:ln w="254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81EA3C33-9C9F-43CA-A242-A7808F4C9A79}"/>
              </a:ext>
            </a:extLst>
          </p:cNvPr>
          <p:cNvCxnSpPr>
            <a:cxnSpLocks/>
          </p:cNvCxnSpPr>
          <p:nvPr/>
        </p:nvCxnSpPr>
        <p:spPr>
          <a:xfrm>
            <a:off x="4238986" y="1235816"/>
            <a:ext cx="2618352" cy="0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6AB650EE-C903-4C9A-B446-C7E0F7B2E2F5}"/>
              </a:ext>
            </a:extLst>
          </p:cNvPr>
          <p:cNvCxnSpPr>
            <a:cxnSpLocks/>
          </p:cNvCxnSpPr>
          <p:nvPr/>
        </p:nvCxnSpPr>
        <p:spPr>
          <a:xfrm>
            <a:off x="4444047" y="1235816"/>
            <a:ext cx="2209440" cy="0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8">
            <a:extLst>
              <a:ext uri="{FF2B5EF4-FFF2-40B4-BE49-F238E27FC236}">
                <a16:creationId xmlns:a16="http://schemas.microsoft.com/office/drawing/2014/main" id="{EA57EC82-2106-4672-8DA9-3D57598EDD9C}"/>
              </a:ext>
            </a:extLst>
          </p:cNvPr>
          <p:cNvGrpSpPr/>
          <p:nvPr/>
        </p:nvGrpSpPr>
        <p:grpSpPr>
          <a:xfrm>
            <a:off x="1730221" y="6354322"/>
            <a:ext cx="402150" cy="216000"/>
            <a:chOff x="213359" y="576127"/>
            <a:chExt cx="402150" cy="252793"/>
          </a:xfrm>
        </p:grpSpPr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37AA95C5-13E4-4F0D-9A09-9FEB65EB8B3F}"/>
                </a:ext>
              </a:extLst>
            </p:cNvPr>
            <p:cNvSpPr/>
            <p:nvPr/>
          </p:nvSpPr>
          <p:spPr>
            <a:xfrm>
              <a:off x="370615" y="576127"/>
              <a:ext cx="244894" cy="252793"/>
            </a:xfrm>
            <a:custGeom>
              <a:avLst/>
              <a:gdLst>
                <a:gd name="connsiteX0" fmla="*/ 264669 w 264669"/>
                <a:gd name="connsiteY0" fmla="*/ 0 h 258718"/>
                <a:gd name="connsiteX1" fmla="*/ 26 w 264669"/>
                <a:gd name="connsiteY1" fmla="*/ 102697 h 258718"/>
                <a:gd name="connsiteX2" fmla="*/ 246895 w 264669"/>
                <a:gd name="connsiteY2" fmla="*/ 185645 h 258718"/>
                <a:gd name="connsiteX3" fmla="*/ 2001 w 264669"/>
                <a:gd name="connsiteY3" fmla="*/ 258718 h 258718"/>
                <a:gd name="connsiteX0" fmla="*/ 246869 w 246869"/>
                <a:gd name="connsiteY0" fmla="*/ 0 h 252793"/>
                <a:gd name="connsiteX1" fmla="*/ 0 w 246869"/>
                <a:gd name="connsiteY1" fmla="*/ 96772 h 252793"/>
                <a:gd name="connsiteX2" fmla="*/ 246869 w 246869"/>
                <a:gd name="connsiteY2" fmla="*/ 179720 h 252793"/>
                <a:gd name="connsiteX3" fmla="*/ 1975 w 246869"/>
                <a:gd name="connsiteY3" fmla="*/ 252793 h 252793"/>
                <a:gd name="connsiteX0" fmla="*/ 246869 w 246869"/>
                <a:gd name="connsiteY0" fmla="*/ 0 h 252793"/>
                <a:gd name="connsiteX1" fmla="*/ 0 w 246869"/>
                <a:gd name="connsiteY1" fmla="*/ 96772 h 252793"/>
                <a:gd name="connsiteX2" fmla="*/ 246869 w 246869"/>
                <a:gd name="connsiteY2" fmla="*/ 179720 h 252793"/>
                <a:gd name="connsiteX3" fmla="*/ 1975 w 246869"/>
                <a:gd name="connsiteY3" fmla="*/ 252793 h 252793"/>
                <a:gd name="connsiteX0" fmla="*/ 246869 w 246869"/>
                <a:gd name="connsiteY0" fmla="*/ 0 h 252793"/>
                <a:gd name="connsiteX1" fmla="*/ 0 w 246869"/>
                <a:gd name="connsiteY1" fmla="*/ 96772 h 252793"/>
                <a:gd name="connsiteX2" fmla="*/ 246869 w 246869"/>
                <a:gd name="connsiteY2" fmla="*/ 179720 h 252793"/>
                <a:gd name="connsiteX3" fmla="*/ 1975 w 246869"/>
                <a:gd name="connsiteY3" fmla="*/ 252793 h 252793"/>
                <a:gd name="connsiteX0" fmla="*/ 246869 w 246869"/>
                <a:gd name="connsiteY0" fmla="*/ 29 h 252822"/>
                <a:gd name="connsiteX1" fmla="*/ 0 w 246869"/>
                <a:gd name="connsiteY1" fmla="*/ 96801 h 252822"/>
                <a:gd name="connsiteX2" fmla="*/ 246869 w 246869"/>
                <a:gd name="connsiteY2" fmla="*/ 179749 h 252822"/>
                <a:gd name="connsiteX3" fmla="*/ 1975 w 246869"/>
                <a:gd name="connsiteY3" fmla="*/ 252822 h 252822"/>
                <a:gd name="connsiteX0" fmla="*/ 246869 w 246869"/>
                <a:gd name="connsiteY0" fmla="*/ 29 h 252822"/>
                <a:gd name="connsiteX1" fmla="*/ 0 w 246869"/>
                <a:gd name="connsiteY1" fmla="*/ 96801 h 252822"/>
                <a:gd name="connsiteX2" fmla="*/ 246869 w 246869"/>
                <a:gd name="connsiteY2" fmla="*/ 179749 h 252822"/>
                <a:gd name="connsiteX3" fmla="*/ 1975 w 246869"/>
                <a:gd name="connsiteY3" fmla="*/ 252822 h 252822"/>
                <a:gd name="connsiteX0" fmla="*/ 246869 w 246869"/>
                <a:gd name="connsiteY0" fmla="*/ 29 h 252822"/>
                <a:gd name="connsiteX1" fmla="*/ 0 w 246869"/>
                <a:gd name="connsiteY1" fmla="*/ 96801 h 252822"/>
                <a:gd name="connsiteX2" fmla="*/ 246869 w 246869"/>
                <a:gd name="connsiteY2" fmla="*/ 179749 h 252822"/>
                <a:gd name="connsiteX3" fmla="*/ 1975 w 246869"/>
                <a:gd name="connsiteY3" fmla="*/ 252822 h 252822"/>
                <a:gd name="connsiteX0" fmla="*/ 246869 w 246869"/>
                <a:gd name="connsiteY0" fmla="*/ 29 h 252822"/>
                <a:gd name="connsiteX1" fmla="*/ 0 w 246869"/>
                <a:gd name="connsiteY1" fmla="*/ 96801 h 252822"/>
                <a:gd name="connsiteX2" fmla="*/ 246869 w 246869"/>
                <a:gd name="connsiteY2" fmla="*/ 179749 h 252822"/>
                <a:gd name="connsiteX3" fmla="*/ 1975 w 246869"/>
                <a:gd name="connsiteY3" fmla="*/ 252822 h 252822"/>
                <a:gd name="connsiteX0" fmla="*/ 246869 w 246869"/>
                <a:gd name="connsiteY0" fmla="*/ 43 h 252836"/>
                <a:gd name="connsiteX1" fmla="*/ 0 w 246869"/>
                <a:gd name="connsiteY1" fmla="*/ 96815 h 252836"/>
                <a:gd name="connsiteX2" fmla="*/ 246869 w 246869"/>
                <a:gd name="connsiteY2" fmla="*/ 179763 h 252836"/>
                <a:gd name="connsiteX3" fmla="*/ 1975 w 246869"/>
                <a:gd name="connsiteY3" fmla="*/ 252836 h 252836"/>
                <a:gd name="connsiteX0" fmla="*/ 246869 w 246869"/>
                <a:gd name="connsiteY0" fmla="*/ 0 h 252793"/>
                <a:gd name="connsiteX1" fmla="*/ 0 w 246869"/>
                <a:gd name="connsiteY1" fmla="*/ 96772 h 252793"/>
                <a:gd name="connsiteX2" fmla="*/ 246869 w 246869"/>
                <a:gd name="connsiteY2" fmla="*/ 179720 h 252793"/>
                <a:gd name="connsiteX3" fmla="*/ 1975 w 246869"/>
                <a:gd name="connsiteY3" fmla="*/ 252793 h 252793"/>
                <a:gd name="connsiteX0" fmla="*/ 244894 w 244894"/>
                <a:gd name="connsiteY0" fmla="*/ 0 h 252793"/>
                <a:gd name="connsiteX1" fmla="*/ 0 w 244894"/>
                <a:gd name="connsiteY1" fmla="*/ 61223 h 252793"/>
                <a:gd name="connsiteX2" fmla="*/ 244894 w 244894"/>
                <a:gd name="connsiteY2" fmla="*/ 179720 h 252793"/>
                <a:gd name="connsiteX3" fmla="*/ 0 w 244894"/>
                <a:gd name="connsiteY3" fmla="*/ 252793 h 252793"/>
                <a:gd name="connsiteX0" fmla="*/ 244894 w 244894"/>
                <a:gd name="connsiteY0" fmla="*/ 0 h 252793"/>
                <a:gd name="connsiteX1" fmla="*/ 0 w 244894"/>
                <a:gd name="connsiteY1" fmla="*/ 69123 h 252793"/>
                <a:gd name="connsiteX2" fmla="*/ 244894 w 244894"/>
                <a:gd name="connsiteY2" fmla="*/ 179720 h 252793"/>
                <a:gd name="connsiteX3" fmla="*/ 0 w 244894"/>
                <a:gd name="connsiteY3" fmla="*/ 252793 h 252793"/>
                <a:gd name="connsiteX0" fmla="*/ 244894 w 244894"/>
                <a:gd name="connsiteY0" fmla="*/ 0 h 252793"/>
                <a:gd name="connsiteX1" fmla="*/ 0 w 244894"/>
                <a:gd name="connsiteY1" fmla="*/ 69123 h 252793"/>
                <a:gd name="connsiteX2" fmla="*/ 244894 w 244894"/>
                <a:gd name="connsiteY2" fmla="*/ 179720 h 252793"/>
                <a:gd name="connsiteX3" fmla="*/ 0 w 244894"/>
                <a:gd name="connsiteY3" fmla="*/ 252793 h 252793"/>
                <a:gd name="connsiteX0" fmla="*/ 244894 w 244894"/>
                <a:gd name="connsiteY0" fmla="*/ 0 h 252793"/>
                <a:gd name="connsiteX1" fmla="*/ 0 w 244894"/>
                <a:gd name="connsiteY1" fmla="*/ 69123 h 252793"/>
                <a:gd name="connsiteX2" fmla="*/ 244894 w 244894"/>
                <a:gd name="connsiteY2" fmla="*/ 179720 h 252793"/>
                <a:gd name="connsiteX3" fmla="*/ 0 w 244894"/>
                <a:gd name="connsiteY3" fmla="*/ 252793 h 252793"/>
                <a:gd name="connsiteX0" fmla="*/ 244894 w 244894"/>
                <a:gd name="connsiteY0" fmla="*/ 242 h 253035"/>
                <a:gd name="connsiteX1" fmla="*/ 0 w 244894"/>
                <a:gd name="connsiteY1" fmla="*/ 69365 h 253035"/>
                <a:gd name="connsiteX2" fmla="*/ 244894 w 244894"/>
                <a:gd name="connsiteY2" fmla="*/ 179962 h 253035"/>
                <a:gd name="connsiteX3" fmla="*/ 0 w 244894"/>
                <a:gd name="connsiteY3" fmla="*/ 253035 h 253035"/>
                <a:gd name="connsiteX0" fmla="*/ 244894 w 244894"/>
                <a:gd name="connsiteY0" fmla="*/ 0 h 252793"/>
                <a:gd name="connsiteX1" fmla="*/ 0 w 244894"/>
                <a:gd name="connsiteY1" fmla="*/ 69123 h 252793"/>
                <a:gd name="connsiteX2" fmla="*/ 244894 w 244894"/>
                <a:gd name="connsiteY2" fmla="*/ 179720 h 252793"/>
                <a:gd name="connsiteX3" fmla="*/ 0 w 244894"/>
                <a:gd name="connsiteY3" fmla="*/ 252793 h 252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4894" h="252793">
                  <a:moveTo>
                    <a:pt x="244894" y="0"/>
                  </a:moveTo>
                  <a:cubicBezTo>
                    <a:pt x="143561" y="1322"/>
                    <a:pt x="0" y="15471"/>
                    <a:pt x="0" y="69123"/>
                  </a:cubicBezTo>
                  <a:cubicBezTo>
                    <a:pt x="0" y="122775"/>
                    <a:pt x="244894" y="141208"/>
                    <a:pt x="244894" y="179720"/>
                  </a:cubicBezTo>
                  <a:cubicBezTo>
                    <a:pt x="244894" y="218232"/>
                    <a:pt x="106811" y="249008"/>
                    <a:pt x="0" y="252793"/>
                  </a:cubicBezTo>
                </a:path>
              </a:pathLst>
            </a:custGeom>
            <a:noFill/>
            <a:ln w="25400" cap="sq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85D84593-6DB9-4957-9441-F427EA587F33}"/>
                </a:ext>
              </a:extLst>
            </p:cNvPr>
            <p:cNvCxnSpPr>
              <a:cxnSpLocks/>
              <a:endCxn id="193" idx="3"/>
            </p:cNvCxnSpPr>
            <p:nvPr/>
          </p:nvCxnSpPr>
          <p:spPr>
            <a:xfrm>
              <a:off x="213359" y="828920"/>
              <a:ext cx="162000" cy="0"/>
            </a:xfrm>
            <a:prstGeom prst="line">
              <a:avLst/>
            </a:prstGeom>
            <a:ln w="254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9E777365-2DAD-4189-A4B5-5EA5ABFD57D5}"/>
              </a:ext>
            </a:extLst>
          </p:cNvPr>
          <p:cNvGrpSpPr/>
          <p:nvPr/>
        </p:nvGrpSpPr>
        <p:grpSpPr>
          <a:xfrm>
            <a:off x="5197524" y="6354321"/>
            <a:ext cx="446839" cy="216000"/>
            <a:chOff x="3680661" y="576126"/>
            <a:chExt cx="446839" cy="252793"/>
          </a:xfrm>
        </p:grpSpPr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166E55FA-E0C3-44C9-BEE7-E67E4E02267C}"/>
                </a:ext>
              </a:extLst>
            </p:cNvPr>
            <p:cNvSpPr/>
            <p:nvPr/>
          </p:nvSpPr>
          <p:spPr>
            <a:xfrm flipH="1">
              <a:off x="3680661" y="576126"/>
              <a:ext cx="244894" cy="252793"/>
            </a:xfrm>
            <a:custGeom>
              <a:avLst/>
              <a:gdLst>
                <a:gd name="connsiteX0" fmla="*/ 264669 w 264669"/>
                <a:gd name="connsiteY0" fmla="*/ 0 h 258718"/>
                <a:gd name="connsiteX1" fmla="*/ 26 w 264669"/>
                <a:gd name="connsiteY1" fmla="*/ 102697 h 258718"/>
                <a:gd name="connsiteX2" fmla="*/ 246895 w 264669"/>
                <a:gd name="connsiteY2" fmla="*/ 185645 h 258718"/>
                <a:gd name="connsiteX3" fmla="*/ 2001 w 264669"/>
                <a:gd name="connsiteY3" fmla="*/ 258718 h 258718"/>
                <a:gd name="connsiteX0" fmla="*/ 246869 w 246869"/>
                <a:gd name="connsiteY0" fmla="*/ 0 h 252793"/>
                <a:gd name="connsiteX1" fmla="*/ 0 w 246869"/>
                <a:gd name="connsiteY1" fmla="*/ 96772 h 252793"/>
                <a:gd name="connsiteX2" fmla="*/ 246869 w 246869"/>
                <a:gd name="connsiteY2" fmla="*/ 179720 h 252793"/>
                <a:gd name="connsiteX3" fmla="*/ 1975 w 246869"/>
                <a:gd name="connsiteY3" fmla="*/ 252793 h 252793"/>
                <a:gd name="connsiteX0" fmla="*/ 246869 w 246869"/>
                <a:gd name="connsiteY0" fmla="*/ 0 h 252793"/>
                <a:gd name="connsiteX1" fmla="*/ 0 w 246869"/>
                <a:gd name="connsiteY1" fmla="*/ 96772 h 252793"/>
                <a:gd name="connsiteX2" fmla="*/ 246869 w 246869"/>
                <a:gd name="connsiteY2" fmla="*/ 179720 h 252793"/>
                <a:gd name="connsiteX3" fmla="*/ 1975 w 246869"/>
                <a:gd name="connsiteY3" fmla="*/ 252793 h 252793"/>
                <a:gd name="connsiteX0" fmla="*/ 246869 w 246869"/>
                <a:gd name="connsiteY0" fmla="*/ 0 h 252793"/>
                <a:gd name="connsiteX1" fmla="*/ 0 w 246869"/>
                <a:gd name="connsiteY1" fmla="*/ 96772 h 252793"/>
                <a:gd name="connsiteX2" fmla="*/ 246869 w 246869"/>
                <a:gd name="connsiteY2" fmla="*/ 179720 h 252793"/>
                <a:gd name="connsiteX3" fmla="*/ 1975 w 246869"/>
                <a:gd name="connsiteY3" fmla="*/ 252793 h 252793"/>
                <a:gd name="connsiteX0" fmla="*/ 246869 w 246869"/>
                <a:gd name="connsiteY0" fmla="*/ 29 h 252822"/>
                <a:gd name="connsiteX1" fmla="*/ 0 w 246869"/>
                <a:gd name="connsiteY1" fmla="*/ 96801 h 252822"/>
                <a:gd name="connsiteX2" fmla="*/ 246869 w 246869"/>
                <a:gd name="connsiteY2" fmla="*/ 179749 h 252822"/>
                <a:gd name="connsiteX3" fmla="*/ 1975 w 246869"/>
                <a:gd name="connsiteY3" fmla="*/ 252822 h 252822"/>
                <a:gd name="connsiteX0" fmla="*/ 246869 w 246869"/>
                <a:gd name="connsiteY0" fmla="*/ 29 h 252822"/>
                <a:gd name="connsiteX1" fmla="*/ 0 w 246869"/>
                <a:gd name="connsiteY1" fmla="*/ 96801 h 252822"/>
                <a:gd name="connsiteX2" fmla="*/ 246869 w 246869"/>
                <a:gd name="connsiteY2" fmla="*/ 179749 h 252822"/>
                <a:gd name="connsiteX3" fmla="*/ 1975 w 246869"/>
                <a:gd name="connsiteY3" fmla="*/ 252822 h 252822"/>
                <a:gd name="connsiteX0" fmla="*/ 246869 w 246869"/>
                <a:gd name="connsiteY0" fmla="*/ 29 h 252822"/>
                <a:gd name="connsiteX1" fmla="*/ 0 w 246869"/>
                <a:gd name="connsiteY1" fmla="*/ 96801 h 252822"/>
                <a:gd name="connsiteX2" fmla="*/ 246869 w 246869"/>
                <a:gd name="connsiteY2" fmla="*/ 179749 h 252822"/>
                <a:gd name="connsiteX3" fmla="*/ 1975 w 246869"/>
                <a:gd name="connsiteY3" fmla="*/ 252822 h 252822"/>
                <a:gd name="connsiteX0" fmla="*/ 246869 w 246869"/>
                <a:gd name="connsiteY0" fmla="*/ 29 h 252822"/>
                <a:gd name="connsiteX1" fmla="*/ 0 w 246869"/>
                <a:gd name="connsiteY1" fmla="*/ 96801 h 252822"/>
                <a:gd name="connsiteX2" fmla="*/ 246869 w 246869"/>
                <a:gd name="connsiteY2" fmla="*/ 179749 h 252822"/>
                <a:gd name="connsiteX3" fmla="*/ 1975 w 246869"/>
                <a:gd name="connsiteY3" fmla="*/ 252822 h 252822"/>
                <a:gd name="connsiteX0" fmla="*/ 246869 w 246869"/>
                <a:gd name="connsiteY0" fmla="*/ 43 h 252836"/>
                <a:gd name="connsiteX1" fmla="*/ 0 w 246869"/>
                <a:gd name="connsiteY1" fmla="*/ 96815 h 252836"/>
                <a:gd name="connsiteX2" fmla="*/ 246869 w 246869"/>
                <a:gd name="connsiteY2" fmla="*/ 179763 h 252836"/>
                <a:gd name="connsiteX3" fmla="*/ 1975 w 246869"/>
                <a:gd name="connsiteY3" fmla="*/ 252836 h 252836"/>
                <a:gd name="connsiteX0" fmla="*/ 246869 w 246869"/>
                <a:gd name="connsiteY0" fmla="*/ 0 h 252793"/>
                <a:gd name="connsiteX1" fmla="*/ 0 w 246869"/>
                <a:gd name="connsiteY1" fmla="*/ 96772 h 252793"/>
                <a:gd name="connsiteX2" fmla="*/ 246869 w 246869"/>
                <a:gd name="connsiteY2" fmla="*/ 179720 h 252793"/>
                <a:gd name="connsiteX3" fmla="*/ 1975 w 246869"/>
                <a:gd name="connsiteY3" fmla="*/ 252793 h 252793"/>
                <a:gd name="connsiteX0" fmla="*/ 244894 w 244894"/>
                <a:gd name="connsiteY0" fmla="*/ 0 h 252793"/>
                <a:gd name="connsiteX1" fmla="*/ 0 w 244894"/>
                <a:gd name="connsiteY1" fmla="*/ 61223 h 252793"/>
                <a:gd name="connsiteX2" fmla="*/ 244894 w 244894"/>
                <a:gd name="connsiteY2" fmla="*/ 179720 h 252793"/>
                <a:gd name="connsiteX3" fmla="*/ 0 w 244894"/>
                <a:gd name="connsiteY3" fmla="*/ 252793 h 252793"/>
                <a:gd name="connsiteX0" fmla="*/ 244894 w 244894"/>
                <a:gd name="connsiteY0" fmla="*/ 0 h 252793"/>
                <a:gd name="connsiteX1" fmla="*/ 0 w 244894"/>
                <a:gd name="connsiteY1" fmla="*/ 69123 h 252793"/>
                <a:gd name="connsiteX2" fmla="*/ 244894 w 244894"/>
                <a:gd name="connsiteY2" fmla="*/ 179720 h 252793"/>
                <a:gd name="connsiteX3" fmla="*/ 0 w 244894"/>
                <a:gd name="connsiteY3" fmla="*/ 252793 h 252793"/>
                <a:gd name="connsiteX0" fmla="*/ 244894 w 244894"/>
                <a:gd name="connsiteY0" fmla="*/ 0 h 252793"/>
                <a:gd name="connsiteX1" fmla="*/ 0 w 244894"/>
                <a:gd name="connsiteY1" fmla="*/ 69123 h 252793"/>
                <a:gd name="connsiteX2" fmla="*/ 244894 w 244894"/>
                <a:gd name="connsiteY2" fmla="*/ 179720 h 252793"/>
                <a:gd name="connsiteX3" fmla="*/ 0 w 244894"/>
                <a:gd name="connsiteY3" fmla="*/ 252793 h 252793"/>
                <a:gd name="connsiteX0" fmla="*/ 244894 w 244894"/>
                <a:gd name="connsiteY0" fmla="*/ 0 h 252793"/>
                <a:gd name="connsiteX1" fmla="*/ 0 w 244894"/>
                <a:gd name="connsiteY1" fmla="*/ 69123 h 252793"/>
                <a:gd name="connsiteX2" fmla="*/ 244894 w 244894"/>
                <a:gd name="connsiteY2" fmla="*/ 179720 h 252793"/>
                <a:gd name="connsiteX3" fmla="*/ 0 w 244894"/>
                <a:gd name="connsiteY3" fmla="*/ 252793 h 252793"/>
                <a:gd name="connsiteX0" fmla="*/ 244894 w 244894"/>
                <a:gd name="connsiteY0" fmla="*/ 242 h 253035"/>
                <a:gd name="connsiteX1" fmla="*/ 0 w 244894"/>
                <a:gd name="connsiteY1" fmla="*/ 69365 h 253035"/>
                <a:gd name="connsiteX2" fmla="*/ 244894 w 244894"/>
                <a:gd name="connsiteY2" fmla="*/ 179962 h 253035"/>
                <a:gd name="connsiteX3" fmla="*/ 0 w 244894"/>
                <a:gd name="connsiteY3" fmla="*/ 253035 h 253035"/>
                <a:gd name="connsiteX0" fmla="*/ 244894 w 244894"/>
                <a:gd name="connsiteY0" fmla="*/ 0 h 252793"/>
                <a:gd name="connsiteX1" fmla="*/ 0 w 244894"/>
                <a:gd name="connsiteY1" fmla="*/ 69123 h 252793"/>
                <a:gd name="connsiteX2" fmla="*/ 244894 w 244894"/>
                <a:gd name="connsiteY2" fmla="*/ 179720 h 252793"/>
                <a:gd name="connsiteX3" fmla="*/ 0 w 244894"/>
                <a:gd name="connsiteY3" fmla="*/ 252793 h 252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4894" h="252793">
                  <a:moveTo>
                    <a:pt x="244894" y="0"/>
                  </a:moveTo>
                  <a:cubicBezTo>
                    <a:pt x="143561" y="1322"/>
                    <a:pt x="0" y="15471"/>
                    <a:pt x="0" y="69123"/>
                  </a:cubicBezTo>
                  <a:cubicBezTo>
                    <a:pt x="0" y="122775"/>
                    <a:pt x="244894" y="141208"/>
                    <a:pt x="244894" y="179720"/>
                  </a:cubicBezTo>
                  <a:cubicBezTo>
                    <a:pt x="244894" y="218232"/>
                    <a:pt x="106811" y="249008"/>
                    <a:pt x="0" y="252793"/>
                  </a:cubicBezTo>
                </a:path>
              </a:pathLst>
            </a:custGeom>
            <a:noFill/>
            <a:ln w="25400" cap="sq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771106E0-BEF8-4B69-9770-D0CB30123E34}"/>
                </a:ext>
              </a:extLst>
            </p:cNvPr>
            <p:cNvCxnSpPr>
              <a:cxnSpLocks/>
            </p:cNvCxnSpPr>
            <p:nvPr/>
          </p:nvCxnSpPr>
          <p:spPr>
            <a:xfrm>
              <a:off x="3932151" y="828000"/>
              <a:ext cx="195349" cy="0"/>
            </a:xfrm>
            <a:prstGeom prst="line">
              <a:avLst/>
            </a:prstGeom>
            <a:ln w="254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Graphic 77">
            <a:extLst>
              <a:ext uri="{FF2B5EF4-FFF2-40B4-BE49-F238E27FC236}">
                <a16:creationId xmlns:a16="http://schemas.microsoft.com/office/drawing/2014/main" id="{950B0D03-EB17-4478-ABCB-20447A39FC09}"/>
              </a:ext>
            </a:extLst>
          </p:cNvPr>
          <p:cNvSpPr/>
          <p:nvPr/>
        </p:nvSpPr>
        <p:spPr>
          <a:xfrm>
            <a:off x="3435213" y="4331315"/>
            <a:ext cx="216000" cy="216000"/>
          </a:xfrm>
          <a:custGeom>
            <a:avLst/>
            <a:gdLst>
              <a:gd name="connsiteX0" fmla="*/ 243840 w 243840"/>
              <a:gd name="connsiteY0" fmla="*/ 121920 h 243840"/>
              <a:gd name="connsiteX1" fmla="*/ 121920 w 243840"/>
              <a:gd name="connsiteY1" fmla="*/ 243840 h 243840"/>
              <a:gd name="connsiteX2" fmla="*/ 0 w 243840"/>
              <a:gd name="connsiteY2" fmla="*/ 121920 h 243840"/>
              <a:gd name="connsiteX3" fmla="*/ 121920 w 243840"/>
              <a:gd name="connsiteY3" fmla="*/ 0 h 243840"/>
              <a:gd name="connsiteX4" fmla="*/ 243840 w 243840"/>
              <a:gd name="connsiteY4" fmla="*/ 121920 h 243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840" h="243840">
                <a:moveTo>
                  <a:pt x="243840" y="121920"/>
                </a:moveTo>
                <a:cubicBezTo>
                  <a:pt x="243840" y="189255"/>
                  <a:pt x="189255" y="243840"/>
                  <a:pt x="121920" y="243840"/>
                </a:cubicBezTo>
                <a:cubicBezTo>
                  <a:pt x="54585" y="243840"/>
                  <a:pt x="0" y="189255"/>
                  <a:pt x="0" y="121920"/>
                </a:cubicBezTo>
                <a:cubicBezTo>
                  <a:pt x="0" y="54585"/>
                  <a:pt x="54585" y="0"/>
                  <a:pt x="121920" y="0"/>
                </a:cubicBezTo>
                <a:cubicBezTo>
                  <a:pt x="189255" y="0"/>
                  <a:pt x="243840" y="54585"/>
                  <a:pt x="243840" y="121920"/>
                </a:cubicBezTo>
                <a:close/>
              </a:path>
            </a:pathLst>
          </a:custGeom>
          <a:solidFill>
            <a:schemeClr val="bg1"/>
          </a:solidFill>
          <a:ln w="25400" cap="rnd">
            <a:solidFill>
              <a:srgbClr val="000000"/>
            </a:solidFill>
            <a:prstDash val="solid"/>
            <a:round/>
          </a:ln>
        </p:spPr>
        <p:txBody>
          <a:bodyPr wrap="none" lIns="0" tIns="0" rIns="0" bIns="0" rtlCol="0" anchor="ctr"/>
          <a:lstStyle/>
          <a:p>
            <a:endParaRPr lang="en-US" sz="1000">
              <a:latin typeface="Arial" panose="020B0604020202020204" pitchFamily="34" charset="0"/>
            </a:endParaRP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9E7D51D8-7AB1-4832-B135-D20C0331E3E9}"/>
              </a:ext>
            </a:extLst>
          </p:cNvPr>
          <p:cNvSpPr txBox="1"/>
          <p:nvPr/>
        </p:nvSpPr>
        <p:spPr>
          <a:xfrm>
            <a:off x="6756062" y="6559138"/>
            <a:ext cx="27522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</a:rPr>
              <a:t>Straight from SBOL .</a:t>
            </a:r>
            <a:r>
              <a:rPr lang="en-US" sz="1400" dirty="0" err="1">
                <a:latin typeface="Arial" panose="020B0604020202020204" pitchFamily="34" charset="0"/>
              </a:rPr>
              <a:t>svg</a:t>
            </a:r>
            <a:r>
              <a:rPr lang="en-US" sz="1400" dirty="0">
                <a:latin typeface="Arial" panose="020B0604020202020204" pitchFamily="34" charset="0"/>
              </a:rPr>
              <a:t> (uglier)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D4C6F405-4465-4E65-9B68-598273104FB7}"/>
              </a:ext>
            </a:extLst>
          </p:cNvPr>
          <p:cNvSpPr txBox="1"/>
          <p:nvPr/>
        </p:nvSpPr>
        <p:spPr>
          <a:xfrm>
            <a:off x="2420044" y="6539493"/>
            <a:ext cx="2471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</a:rPr>
              <a:t>2 </a:t>
            </a:r>
            <a:r>
              <a:rPr lang="en-US" sz="1400" dirty="0" err="1">
                <a:latin typeface="Arial" panose="020B0604020202020204" pitchFamily="34" charset="0"/>
              </a:rPr>
              <a:t>pt</a:t>
            </a:r>
            <a:r>
              <a:rPr lang="en-US" sz="1400" dirty="0">
                <a:latin typeface="Arial" panose="020B0604020202020204" pitchFamily="34" charset="0"/>
              </a:rPr>
              <a:t> PPT shapes from above</a:t>
            </a:r>
          </a:p>
        </p:txBody>
      </p:sp>
      <p:sp>
        <p:nvSpPr>
          <p:cNvPr id="225" name="Graphic 325">
            <a:extLst>
              <a:ext uri="{FF2B5EF4-FFF2-40B4-BE49-F238E27FC236}">
                <a16:creationId xmlns:a16="http://schemas.microsoft.com/office/drawing/2014/main" id="{7DE27640-1880-4F4D-A0EC-DED0C84746A1}"/>
              </a:ext>
            </a:extLst>
          </p:cNvPr>
          <p:cNvSpPr/>
          <p:nvPr/>
        </p:nvSpPr>
        <p:spPr>
          <a:xfrm>
            <a:off x="4579942" y="3658627"/>
            <a:ext cx="270000" cy="216000"/>
          </a:xfrm>
          <a:custGeom>
            <a:avLst/>
            <a:gdLst>
              <a:gd name="connsiteX0" fmla="*/ 0 w 280416"/>
              <a:gd name="connsiteY0" fmla="*/ 0 h 243027"/>
              <a:gd name="connsiteX1" fmla="*/ 0 w 280416"/>
              <a:gd name="connsiteY1" fmla="*/ 121514 h 243027"/>
              <a:gd name="connsiteX2" fmla="*/ 280416 w 280416"/>
              <a:gd name="connsiteY2" fmla="*/ 121514 h 243027"/>
              <a:gd name="connsiteX3" fmla="*/ 280416 w 280416"/>
              <a:gd name="connsiteY3" fmla="*/ 243027 h 243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416" h="243027">
                <a:moveTo>
                  <a:pt x="0" y="0"/>
                </a:moveTo>
                <a:lnTo>
                  <a:pt x="0" y="121514"/>
                </a:lnTo>
                <a:lnTo>
                  <a:pt x="280416" y="121514"/>
                </a:lnTo>
                <a:lnTo>
                  <a:pt x="280416" y="243027"/>
                </a:lnTo>
              </a:path>
            </a:pathLst>
          </a:custGeom>
          <a:noFill/>
          <a:ln w="25400" cap="sq">
            <a:solidFill>
              <a:srgbClr val="000000"/>
            </a:solidFill>
            <a:prstDash val="solid"/>
            <a:miter lim="800000"/>
          </a:ln>
        </p:spPr>
        <p:txBody>
          <a:bodyPr rtlCol="0" anchor="ctr"/>
          <a:lstStyle/>
          <a:p>
            <a:endParaRPr lang="en-US" sz="1000">
              <a:latin typeface="Arial" panose="020B0604020202020204" pitchFamily="34" charset="0"/>
            </a:endParaRPr>
          </a:p>
        </p:txBody>
      </p:sp>
      <p:grpSp>
        <p:nvGrpSpPr>
          <p:cNvPr id="59" name="Graphic 18">
            <a:extLst>
              <a:ext uri="{FF2B5EF4-FFF2-40B4-BE49-F238E27FC236}">
                <a16:creationId xmlns:a16="http://schemas.microsoft.com/office/drawing/2014/main" id="{5ED9C613-60F4-4DE0-BD0C-53A63884D5BF}"/>
              </a:ext>
            </a:extLst>
          </p:cNvPr>
          <p:cNvGrpSpPr/>
          <p:nvPr/>
        </p:nvGrpSpPr>
        <p:grpSpPr>
          <a:xfrm>
            <a:off x="4643289" y="3417470"/>
            <a:ext cx="216000" cy="91440"/>
            <a:chOff x="2503386" y="3242441"/>
            <a:chExt cx="243840" cy="91440"/>
          </a:xfrm>
        </p:grpSpPr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163BB4B0-B51C-4788-A77F-A32DC2EF4259}"/>
                </a:ext>
              </a:extLst>
            </p:cNvPr>
            <p:cNvSpPr/>
            <p:nvPr/>
          </p:nvSpPr>
          <p:spPr>
            <a:xfrm>
              <a:off x="2503386" y="3242441"/>
              <a:ext cx="243840" cy="10160"/>
            </a:xfrm>
            <a:custGeom>
              <a:avLst/>
              <a:gdLst>
                <a:gd name="connsiteX0" fmla="*/ 0 w 243840"/>
                <a:gd name="connsiteY0" fmla="*/ 0 h 10160"/>
                <a:gd name="connsiteX1" fmla="*/ 243840 w 243840"/>
                <a:gd name="connsiteY1" fmla="*/ 0 h 10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3840" h="10160">
                  <a:moveTo>
                    <a:pt x="0" y="0"/>
                  </a:moveTo>
                  <a:lnTo>
                    <a:pt x="243840" y="0"/>
                  </a:lnTo>
                </a:path>
              </a:pathLst>
            </a:custGeom>
            <a:noFill/>
            <a:ln w="25400" cap="sq">
              <a:solidFill>
                <a:srgbClr val="000000"/>
              </a:solidFill>
              <a:prstDash val="solid"/>
              <a:miter lim="800000"/>
            </a:ln>
          </p:spPr>
          <p:txBody>
            <a:bodyPr rtlCol="0" anchor="ctr"/>
            <a:lstStyle/>
            <a:p>
              <a:endParaRPr lang="en-US" sz="1000">
                <a:latin typeface="Arial" panose="020B0604020202020204" pitchFamily="34" charset="0"/>
              </a:endParaRPr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61F1A68E-D041-46E8-909E-FD6FF790D364}"/>
                </a:ext>
              </a:extLst>
            </p:cNvPr>
            <p:cNvSpPr/>
            <p:nvPr/>
          </p:nvSpPr>
          <p:spPr>
            <a:xfrm>
              <a:off x="2503386" y="3323721"/>
              <a:ext cx="243840" cy="10160"/>
            </a:xfrm>
            <a:custGeom>
              <a:avLst/>
              <a:gdLst>
                <a:gd name="connsiteX0" fmla="*/ 0 w 243840"/>
                <a:gd name="connsiteY0" fmla="*/ 0 h 10160"/>
                <a:gd name="connsiteX1" fmla="*/ 243840 w 243840"/>
                <a:gd name="connsiteY1" fmla="*/ 0 h 10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3840" h="10160">
                  <a:moveTo>
                    <a:pt x="0" y="0"/>
                  </a:moveTo>
                  <a:lnTo>
                    <a:pt x="243840" y="0"/>
                  </a:lnTo>
                </a:path>
              </a:pathLst>
            </a:custGeom>
            <a:noFill/>
            <a:ln w="25400" cap="sq">
              <a:solidFill>
                <a:srgbClr val="000000"/>
              </a:solidFill>
              <a:prstDash val="solid"/>
              <a:miter lim="800000"/>
            </a:ln>
          </p:spPr>
          <p:txBody>
            <a:bodyPr rtlCol="0" anchor="ctr"/>
            <a:lstStyle/>
            <a:p>
              <a:endParaRPr lang="en-US" sz="1000">
                <a:latin typeface="Arial" panose="020B0604020202020204" pitchFamily="34" charset="0"/>
              </a:endParaRPr>
            </a:p>
          </p:txBody>
        </p:sp>
      </p:grpSp>
      <p:sp>
        <p:nvSpPr>
          <p:cNvPr id="226" name="Graphic 325">
            <a:extLst>
              <a:ext uri="{FF2B5EF4-FFF2-40B4-BE49-F238E27FC236}">
                <a16:creationId xmlns:a16="http://schemas.microsoft.com/office/drawing/2014/main" id="{51D08479-CEDF-44E6-BF31-803B10467D87}"/>
              </a:ext>
            </a:extLst>
          </p:cNvPr>
          <p:cNvSpPr/>
          <p:nvPr/>
        </p:nvSpPr>
        <p:spPr>
          <a:xfrm flipH="1">
            <a:off x="5050024" y="3652938"/>
            <a:ext cx="270000" cy="216000"/>
          </a:xfrm>
          <a:custGeom>
            <a:avLst/>
            <a:gdLst>
              <a:gd name="connsiteX0" fmla="*/ 0 w 280416"/>
              <a:gd name="connsiteY0" fmla="*/ 0 h 243027"/>
              <a:gd name="connsiteX1" fmla="*/ 0 w 280416"/>
              <a:gd name="connsiteY1" fmla="*/ 121514 h 243027"/>
              <a:gd name="connsiteX2" fmla="*/ 280416 w 280416"/>
              <a:gd name="connsiteY2" fmla="*/ 121514 h 243027"/>
              <a:gd name="connsiteX3" fmla="*/ 280416 w 280416"/>
              <a:gd name="connsiteY3" fmla="*/ 243027 h 243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416" h="243027">
                <a:moveTo>
                  <a:pt x="0" y="0"/>
                </a:moveTo>
                <a:lnTo>
                  <a:pt x="0" y="121514"/>
                </a:lnTo>
                <a:lnTo>
                  <a:pt x="280416" y="121514"/>
                </a:lnTo>
                <a:lnTo>
                  <a:pt x="280416" y="243027"/>
                </a:lnTo>
              </a:path>
            </a:pathLst>
          </a:custGeom>
          <a:noFill/>
          <a:ln w="25400" cap="sq">
            <a:solidFill>
              <a:srgbClr val="000000"/>
            </a:solidFill>
            <a:prstDash val="solid"/>
            <a:miter lim="800000"/>
          </a:ln>
        </p:spPr>
        <p:txBody>
          <a:bodyPr rtlCol="0" anchor="ctr"/>
          <a:lstStyle/>
          <a:p>
            <a:endParaRPr lang="en-US" sz="1000">
              <a:latin typeface="Arial" panose="020B0604020202020204" pitchFamily="34" charset="0"/>
            </a:endParaRPr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21BB8F7F-391E-4638-8D5D-51AD5EF1F6F0}"/>
              </a:ext>
            </a:extLst>
          </p:cNvPr>
          <p:cNvGrpSpPr/>
          <p:nvPr/>
        </p:nvGrpSpPr>
        <p:grpSpPr>
          <a:xfrm>
            <a:off x="5056505" y="3113458"/>
            <a:ext cx="270000" cy="91440"/>
            <a:chOff x="1178898" y="2977059"/>
            <a:chExt cx="304800" cy="91440"/>
          </a:xfrm>
        </p:grpSpPr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2C272C26-6C02-4D56-80A3-A5C2383FD032}"/>
                </a:ext>
              </a:extLst>
            </p:cNvPr>
            <p:cNvSpPr/>
            <p:nvPr/>
          </p:nvSpPr>
          <p:spPr>
            <a:xfrm>
              <a:off x="1178898" y="2977059"/>
              <a:ext cx="304800" cy="10160"/>
            </a:xfrm>
            <a:custGeom>
              <a:avLst/>
              <a:gdLst>
                <a:gd name="connsiteX0" fmla="*/ 0 w 304800"/>
                <a:gd name="connsiteY0" fmla="*/ 0 h 10160"/>
                <a:gd name="connsiteX1" fmla="*/ 304800 w 304800"/>
                <a:gd name="connsiteY1" fmla="*/ 0 h 10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4800" h="10160">
                  <a:moveTo>
                    <a:pt x="0" y="0"/>
                  </a:moveTo>
                  <a:lnTo>
                    <a:pt x="304800" y="0"/>
                  </a:lnTo>
                </a:path>
              </a:pathLst>
            </a:custGeom>
            <a:noFill/>
            <a:ln w="25400" cap="sq">
              <a:solidFill>
                <a:srgbClr val="000000"/>
              </a:solidFill>
              <a:prstDash val="solid"/>
              <a:miter lim="800000"/>
            </a:ln>
          </p:spPr>
          <p:txBody>
            <a:bodyPr rtlCol="0" anchor="ctr"/>
            <a:lstStyle/>
            <a:p>
              <a:endParaRPr lang="en-US" sz="1000">
                <a:latin typeface="Arial" panose="020B0604020202020204" pitchFamily="34" charset="0"/>
              </a:endParaRPr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F89CCCFF-8F49-4F94-A09C-6B197C156466}"/>
                </a:ext>
              </a:extLst>
            </p:cNvPr>
            <p:cNvSpPr/>
            <p:nvPr/>
          </p:nvSpPr>
          <p:spPr>
            <a:xfrm>
              <a:off x="1331298" y="3058339"/>
              <a:ext cx="152400" cy="10160"/>
            </a:xfrm>
            <a:custGeom>
              <a:avLst/>
              <a:gdLst>
                <a:gd name="connsiteX0" fmla="*/ 0 w 152400"/>
                <a:gd name="connsiteY0" fmla="*/ 0 h 10160"/>
                <a:gd name="connsiteX1" fmla="*/ 152400 w 152400"/>
                <a:gd name="connsiteY1" fmla="*/ 0 h 10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2400" h="10160">
                  <a:moveTo>
                    <a:pt x="0" y="0"/>
                  </a:moveTo>
                  <a:lnTo>
                    <a:pt x="152400" y="0"/>
                  </a:lnTo>
                </a:path>
              </a:pathLst>
            </a:custGeom>
            <a:noFill/>
            <a:ln w="25400" cap="sq">
              <a:solidFill>
                <a:srgbClr val="000000"/>
              </a:solidFill>
              <a:prstDash val="solid"/>
              <a:miter lim="800000"/>
            </a:ln>
          </p:spPr>
          <p:txBody>
            <a:bodyPr rtlCol="0" anchor="ctr"/>
            <a:lstStyle/>
            <a:p>
              <a:endParaRPr lang="en-US" sz="1000">
                <a:latin typeface="Arial" panose="020B0604020202020204" pitchFamily="34" charset="0"/>
              </a:endParaRPr>
            </a:p>
          </p:txBody>
        </p: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11521E34-4E63-4EDA-9F8C-0F1312A825EE}"/>
              </a:ext>
            </a:extLst>
          </p:cNvPr>
          <p:cNvGrpSpPr/>
          <p:nvPr/>
        </p:nvGrpSpPr>
        <p:grpSpPr>
          <a:xfrm>
            <a:off x="4641905" y="3110398"/>
            <a:ext cx="270000" cy="91440"/>
            <a:chOff x="1238039" y="3579095"/>
            <a:chExt cx="304800" cy="91440"/>
          </a:xfrm>
        </p:grpSpPr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BC53E2BE-03DF-4C8A-8C04-ABA737691872}"/>
                </a:ext>
              </a:extLst>
            </p:cNvPr>
            <p:cNvSpPr/>
            <p:nvPr/>
          </p:nvSpPr>
          <p:spPr>
            <a:xfrm>
              <a:off x="1238039" y="3579095"/>
              <a:ext cx="304800" cy="10160"/>
            </a:xfrm>
            <a:custGeom>
              <a:avLst/>
              <a:gdLst>
                <a:gd name="connsiteX0" fmla="*/ 0 w 304800"/>
                <a:gd name="connsiteY0" fmla="*/ 0 h 10160"/>
                <a:gd name="connsiteX1" fmla="*/ 304800 w 304800"/>
                <a:gd name="connsiteY1" fmla="*/ 0 h 10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4800" h="10160">
                  <a:moveTo>
                    <a:pt x="0" y="0"/>
                  </a:moveTo>
                  <a:lnTo>
                    <a:pt x="304800" y="0"/>
                  </a:lnTo>
                </a:path>
              </a:pathLst>
            </a:custGeom>
            <a:noFill/>
            <a:ln w="25400" cap="sq">
              <a:solidFill>
                <a:srgbClr val="000000"/>
              </a:solidFill>
              <a:prstDash val="solid"/>
              <a:miter lim="800000"/>
            </a:ln>
          </p:spPr>
          <p:txBody>
            <a:bodyPr rtlCol="0" anchor="ctr"/>
            <a:lstStyle/>
            <a:p>
              <a:endParaRPr lang="en-US" sz="1000">
                <a:latin typeface="Arial" panose="020B0604020202020204" pitchFamily="34" charset="0"/>
              </a:endParaRPr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0367BDBB-8489-4EE2-AFC2-C001904AFF7F}"/>
                </a:ext>
              </a:extLst>
            </p:cNvPr>
            <p:cNvSpPr/>
            <p:nvPr/>
          </p:nvSpPr>
          <p:spPr>
            <a:xfrm>
              <a:off x="1238039" y="3660375"/>
              <a:ext cx="152400" cy="10160"/>
            </a:xfrm>
            <a:custGeom>
              <a:avLst/>
              <a:gdLst>
                <a:gd name="connsiteX0" fmla="*/ 152400 w 152400"/>
                <a:gd name="connsiteY0" fmla="*/ 0 h 10160"/>
                <a:gd name="connsiteX1" fmla="*/ 0 w 152400"/>
                <a:gd name="connsiteY1" fmla="*/ 0 h 10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2400" h="10160">
                  <a:moveTo>
                    <a:pt x="152400" y="0"/>
                  </a:moveTo>
                  <a:lnTo>
                    <a:pt x="0" y="0"/>
                  </a:lnTo>
                </a:path>
              </a:pathLst>
            </a:custGeom>
            <a:noFill/>
            <a:ln w="25400" cap="sq">
              <a:solidFill>
                <a:srgbClr val="000000"/>
              </a:solidFill>
              <a:prstDash val="solid"/>
              <a:miter lim="800000"/>
            </a:ln>
          </p:spPr>
          <p:txBody>
            <a:bodyPr rtlCol="0" anchor="ctr"/>
            <a:lstStyle/>
            <a:p>
              <a:endParaRPr lang="en-US" sz="1000">
                <a:latin typeface="Arial" panose="020B0604020202020204" pitchFamily="34" charset="0"/>
              </a:endParaRPr>
            </a:p>
          </p:txBody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D1B29BDE-C43D-4F95-B83E-05BD2D2A9031}"/>
              </a:ext>
            </a:extLst>
          </p:cNvPr>
          <p:cNvGrpSpPr/>
          <p:nvPr/>
        </p:nvGrpSpPr>
        <p:grpSpPr>
          <a:xfrm>
            <a:off x="5154745" y="3320788"/>
            <a:ext cx="108000" cy="216000"/>
            <a:chOff x="1255286" y="2499035"/>
            <a:chExt cx="114300" cy="247650"/>
          </a:xfrm>
        </p:grpSpPr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2FFD8EF7-6C07-4BCA-93BD-CD4EBA5602C2}"/>
                </a:ext>
              </a:extLst>
            </p:cNvPr>
            <p:cNvSpPr/>
            <p:nvPr/>
          </p:nvSpPr>
          <p:spPr>
            <a:xfrm>
              <a:off x="1255286" y="2499035"/>
              <a:ext cx="28575" cy="247650"/>
            </a:xfrm>
            <a:custGeom>
              <a:avLst/>
              <a:gdLst>
                <a:gd name="connsiteX0" fmla="*/ 0 w 28575"/>
                <a:gd name="connsiteY0" fmla="*/ 0 h 247650"/>
                <a:gd name="connsiteX1" fmla="*/ 28575 w 28575"/>
                <a:gd name="connsiteY1" fmla="*/ 0 h 247650"/>
                <a:gd name="connsiteX2" fmla="*/ 28575 w 28575"/>
                <a:gd name="connsiteY2" fmla="*/ 247650 h 247650"/>
                <a:gd name="connsiteX3" fmla="*/ 0 w 28575"/>
                <a:gd name="connsiteY3" fmla="*/ 247650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5" h="247650">
                  <a:moveTo>
                    <a:pt x="0" y="0"/>
                  </a:moveTo>
                  <a:lnTo>
                    <a:pt x="28575" y="0"/>
                  </a:lnTo>
                  <a:lnTo>
                    <a:pt x="28575" y="247650"/>
                  </a:lnTo>
                  <a:lnTo>
                    <a:pt x="0" y="247650"/>
                  </a:lnTo>
                </a:path>
              </a:pathLst>
            </a:custGeom>
            <a:noFill/>
            <a:ln w="28575" cap="sq">
              <a:solidFill>
                <a:srgbClr val="000000"/>
              </a:solidFill>
              <a:prstDash val="solid"/>
              <a:miter lim="800000"/>
            </a:ln>
          </p:spPr>
          <p:txBody>
            <a:bodyPr rtlCol="0" anchor="ctr"/>
            <a:lstStyle/>
            <a:p>
              <a:endParaRPr lang="en-US" sz="1000">
                <a:latin typeface="Arial" panose="020B0604020202020204" pitchFamily="34" charset="0"/>
              </a:endParaRPr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3007520B-2398-4525-8E26-7A56706290F0}"/>
                </a:ext>
              </a:extLst>
            </p:cNvPr>
            <p:cNvSpPr/>
            <p:nvPr/>
          </p:nvSpPr>
          <p:spPr>
            <a:xfrm>
              <a:off x="1341011" y="2499035"/>
              <a:ext cx="28575" cy="247650"/>
            </a:xfrm>
            <a:custGeom>
              <a:avLst/>
              <a:gdLst>
                <a:gd name="connsiteX0" fmla="*/ 28575 w 28575"/>
                <a:gd name="connsiteY0" fmla="*/ 0 h 247650"/>
                <a:gd name="connsiteX1" fmla="*/ 0 w 28575"/>
                <a:gd name="connsiteY1" fmla="*/ 0 h 247650"/>
                <a:gd name="connsiteX2" fmla="*/ 0 w 28575"/>
                <a:gd name="connsiteY2" fmla="*/ 247650 h 247650"/>
                <a:gd name="connsiteX3" fmla="*/ 28575 w 28575"/>
                <a:gd name="connsiteY3" fmla="*/ 247650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5" h="247650">
                  <a:moveTo>
                    <a:pt x="28575" y="0"/>
                  </a:moveTo>
                  <a:lnTo>
                    <a:pt x="0" y="0"/>
                  </a:lnTo>
                  <a:lnTo>
                    <a:pt x="0" y="247650"/>
                  </a:lnTo>
                  <a:lnTo>
                    <a:pt x="28575" y="247650"/>
                  </a:lnTo>
                </a:path>
              </a:pathLst>
            </a:custGeom>
            <a:noFill/>
            <a:ln w="28575" cap="sq">
              <a:solidFill>
                <a:srgbClr val="000000"/>
              </a:solidFill>
              <a:prstDash val="solid"/>
              <a:miter lim="800000"/>
            </a:ln>
          </p:spPr>
          <p:txBody>
            <a:bodyPr rtlCol="0" anchor="ctr"/>
            <a:lstStyle/>
            <a:p>
              <a:endParaRPr lang="en-US" sz="1000">
                <a:latin typeface="Arial" panose="020B0604020202020204" pitchFamily="34" charset="0"/>
              </a:endParaRPr>
            </a:p>
          </p:txBody>
        </p:sp>
      </p:grpSp>
      <p:cxnSp>
        <p:nvCxnSpPr>
          <p:cNvPr id="261" name="Straight Connector 260">
            <a:extLst>
              <a:ext uri="{FF2B5EF4-FFF2-40B4-BE49-F238E27FC236}">
                <a16:creationId xmlns:a16="http://schemas.microsoft.com/office/drawing/2014/main" id="{EBD9F26F-5CE6-4559-95A4-53FD37372F82}"/>
              </a:ext>
            </a:extLst>
          </p:cNvPr>
          <p:cNvCxnSpPr>
            <a:cxnSpLocks/>
          </p:cNvCxnSpPr>
          <p:nvPr/>
        </p:nvCxnSpPr>
        <p:spPr>
          <a:xfrm>
            <a:off x="2113200" y="608400"/>
            <a:ext cx="3806314" cy="0"/>
          </a:xfrm>
          <a:prstGeom prst="line">
            <a:avLst/>
          </a:prstGeom>
          <a:ln w="25400" cap="sq"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62" name="Group 261">
            <a:extLst>
              <a:ext uri="{FF2B5EF4-FFF2-40B4-BE49-F238E27FC236}">
                <a16:creationId xmlns:a16="http://schemas.microsoft.com/office/drawing/2014/main" id="{25E15116-7F56-48E0-B0D1-D826D9C1A7E1}"/>
              </a:ext>
            </a:extLst>
          </p:cNvPr>
          <p:cNvGrpSpPr/>
          <p:nvPr/>
        </p:nvGrpSpPr>
        <p:grpSpPr>
          <a:xfrm>
            <a:off x="4165180" y="519022"/>
            <a:ext cx="169725" cy="169725"/>
            <a:chOff x="3540943" y="4902079"/>
            <a:chExt cx="147594" cy="147594"/>
          </a:xfrm>
        </p:grpSpPr>
        <p:sp>
          <p:nvSpPr>
            <p:cNvPr id="263" name="Oval 262">
              <a:extLst>
                <a:ext uri="{FF2B5EF4-FFF2-40B4-BE49-F238E27FC236}">
                  <a16:creationId xmlns:a16="http://schemas.microsoft.com/office/drawing/2014/main" id="{4DDB218F-2F5E-4DC1-843A-04B9501541AB}"/>
                </a:ext>
              </a:extLst>
            </p:cNvPr>
            <p:cNvSpPr/>
            <p:nvPr/>
          </p:nvSpPr>
          <p:spPr>
            <a:xfrm>
              <a:off x="3540943" y="4902079"/>
              <a:ext cx="147594" cy="147594"/>
            </a:xfrm>
            <a:prstGeom prst="ellipse">
              <a:avLst/>
            </a:prstGeom>
            <a:solidFill>
              <a:schemeClr val="bg1"/>
            </a:solidFill>
            <a:ln w="25400" cap="sq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</a:endParaRPr>
            </a:p>
          </p:txBody>
        </p:sp>
        <p:cxnSp>
          <p:nvCxnSpPr>
            <p:cNvPr id="264" name="Straight Connector 263">
              <a:extLst>
                <a:ext uri="{FF2B5EF4-FFF2-40B4-BE49-F238E27FC236}">
                  <a16:creationId xmlns:a16="http://schemas.microsoft.com/office/drawing/2014/main" id="{4972FDBE-881B-4A0D-A2CC-7E985DFAB82C}"/>
                </a:ext>
              </a:extLst>
            </p:cNvPr>
            <p:cNvCxnSpPr>
              <a:cxnSpLocks/>
              <a:stCxn id="263" idx="1"/>
              <a:endCxn id="263" idx="5"/>
            </p:cNvCxnSpPr>
            <p:nvPr/>
          </p:nvCxnSpPr>
          <p:spPr>
            <a:xfrm>
              <a:off x="3562558" y="4923694"/>
              <a:ext cx="104364" cy="104364"/>
            </a:xfrm>
            <a:prstGeom prst="line">
              <a:avLst/>
            </a:prstGeom>
            <a:ln w="25400" cap="rnd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35613B9C-B117-4AB2-A754-C673751C6BBC}"/>
                </a:ext>
              </a:extLst>
            </p:cNvPr>
            <p:cNvCxnSpPr>
              <a:cxnSpLocks/>
              <a:stCxn id="263" idx="3"/>
              <a:endCxn id="263" idx="7"/>
            </p:cNvCxnSpPr>
            <p:nvPr/>
          </p:nvCxnSpPr>
          <p:spPr>
            <a:xfrm flipV="1">
              <a:off x="3562558" y="4923694"/>
              <a:ext cx="104364" cy="104364"/>
            </a:xfrm>
            <a:prstGeom prst="line">
              <a:avLst/>
            </a:prstGeom>
            <a:ln w="25400" cap="rnd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6" name="Graphic 6">
            <a:extLst>
              <a:ext uri="{FF2B5EF4-FFF2-40B4-BE49-F238E27FC236}">
                <a16:creationId xmlns:a16="http://schemas.microsoft.com/office/drawing/2014/main" id="{30076245-7E1C-471C-B03A-1385D88DE691}"/>
              </a:ext>
            </a:extLst>
          </p:cNvPr>
          <p:cNvSpPr/>
          <p:nvPr/>
        </p:nvSpPr>
        <p:spPr>
          <a:xfrm>
            <a:off x="3320045" y="503400"/>
            <a:ext cx="432000" cy="216000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bg1"/>
          </a:solidFill>
          <a:ln w="25400" cap="sq">
            <a:solidFill>
              <a:srgbClr val="000000"/>
            </a:solidFill>
            <a:prstDash val="solid"/>
            <a:miter lim="800000"/>
          </a:ln>
        </p:spPr>
        <p:txBody>
          <a:bodyPr rtlCol="0" anchor="ctr"/>
          <a:lstStyle/>
          <a:p>
            <a:pPr algn="ctr"/>
            <a:endParaRPr lang="en-US" sz="1000" dirty="0">
              <a:latin typeface="Arial" panose="020B0604020202020204" pitchFamily="34" charset="0"/>
            </a:endParaRPr>
          </a:p>
        </p:txBody>
      </p:sp>
      <p:grpSp>
        <p:nvGrpSpPr>
          <p:cNvPr id="267" name="Group 266">
            <a:extLst>
              <a:ext uri="{FF2B5EF4-FFF2-40B4-BE49-F238E27FC236}">
                <a16:creationId xmlns:a16="http://schemas.microsoft.com/office/drawing/2014/main" id="{175B50BB-AA5B-49B5-830E-A415EFCB5F27}"/>
              </a:ext>
            </a:extLst>
          </p:cNvPr>
          <p:cNvGrpSpPr/>
          <p:nvPr/>
        </p:nvGrpSpPr>
        <p:grpSpPr>
          <a:xfrm>
            <a:off x="2103646" y="376403"/>
            <a:ext cx="216000" cy="216000"/>
            <a:chOff x="2995494" y="4418880"/>
            <a:chExt cx="216000" cy="216000"/>
          </a:xfrm>
        </p:grpSpPr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id="{387CC28E-1007-4674-BBAD-FCD4057374E6}"/>
                </a:ext>
              </a:extLst>
            </p:cNvPr>
            <p:cNvCxnSpPr>
              <a:cxnSpLocks/>
            </p:cNvCxnSpPr>
            <p:nvPr/>
          </p:nvCxnSpPr>
          <p:spPr>
            <a:xfrm>
              <a:off x="2995494" y="4418880"/>
              <a:ext cx="216000" cy="0"/>
            </a:xfrm>
            <a:prstGeom prst="line">
              <a:avLst/>
            </a:prstGeom>
            <a:ln w="25400" cap="sq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E1BD3820-710C-4EE3-BE8D-436108FC60C6}"/>
                </a:ext>
              </a:extLst>
            </p:cNvPr>
            <p:cNvCxnSpPr>
              <a:cxnSpLocks/>
            </p:cNvCxnSpPr>
            <p:nvPr/>
          </p:nvCxnSpPr>
          <p:spPr>
            <a:xfrm>
              <a:off x="3103494" y="4418880"/>
              <a:ext cx="0" cy="216000"/>
            </a:xfrm>
            <a:prstGeom prst="line">
              <a:avLst/>
            </a:prstGeom>
            <a:ln w="25400" cap="sq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0" name="Freeform: Shape 269">
            <a:extLst>
              <a:ext uri="{FF2B5EF4-FFF2-40B4-BE49-F238E27FC236}">
                <a16:creationId xmlns:a16="http://schemas.microsoft.com/office/drawing/2014/main" id="{A6DCC544-BC07-4610-B109-CFE55E2CE3C7}"/>
              </a:ext>
            </a:extLst>
          </p:cNvPr>
          <p:cNvSpPr/>
          <p:nvPr/>
        </p:nvSpPr>
        <p:spPr>
          <a:xfrm>
            <a:off x="2619892" y="392470"/>
            <a:ext cx="216000" cy="216000"/>
          </a:xfrm>
          <a:custGeom>
            <a:avLst/>
            <a:gdLst>
              <a:gd name="connsiteX0" fmla="*/ 0 w 183365"/>
              <a:gd name="connsiteY0" fmla="*/ 247726 h 247726"/>
              <a:gd name="connsiteX1" fmla="*/ 0 w 183365"/>
              <a:gd name="connsiteY1" fmla="*/ 0 h 247726"/>
              <a:gd name="connsiteX2" fmla="*/ 183365 w 183365"/>
              <a:gd name="connsiteY2" fmla="*/ 0 h 247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3365" h="247726">
                <a:moveTo>
                  <a:pt x="0" y="247726"/>
                </a:moveTo>
                <a:lnTo>
                  <a:pt x="0" y="0"/>
                </a:lnTo>
                <a:lnTo>
                  <a:pt x="183365" y="0"/>
                </a:lnTo>
              </a:path>
            </a:pathLst>
          </a:custGeom>
          <a:noFill/>
          <a:ln w="25400" cap="sq">
            <a:solidFill>
              <a:schemeClr val="tx1"/>
            </a:solidFill>
            <a:miter lim="800000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271" name="Oval 73">
            <a:extLst>
              <a:ext uri="{FF2B5EF4-FFF2-40B4-BE49-F238E27FC236}">
                <a16:creationId xmlns:a16="http://schemas.microsoft.com/office/drawing/2014/main" id="{D129F86F-C683-4FEF-8785-ED6F82E910E1}"/>
              </a:ext>
            </a:extLst>
          </p:cNvPr>
          <p:cNvSpPr/>
          <p:nvPr/>
        </p:nvSpPr>
        <p:spPr>
          <a:xfrm>
            <a:off x="3042321" y="493341"/>
            <a:ext cx="194161" cy="110121"/>
          </a:xfrm>
          <a:custGeom>
            <a:avLst/>
            <a:gdLst>
              <a:gd name="connsiteX0" fmla="*/ 0 w 274320"/>
              <a:gd name="connsiteY0" fmla="*/ 137160 h 274320"/>
              <a:gd name="connsiteX1" fmla="*/ 137160 w 274320"/>
              <a:gd name="connsiteY1" fmla="*/ 0 h 274320"/>
              <a:gd name="connsiteX2" fmla="*/ 274320 w 274320"/>
              <a:gd name="connsiteY2" fmla="*/ 137160 h 274320"/>
              <a:gd name="connsiteX3" fmla="*/ 137160 w 274320"/>
              <a:gd name="connsiteY3" fmla="*/ 274320 h 274320"/>
              <a:gd name="connsiteX4" fmla="*/ 0 w 274320"/>
              <a:gd name="connsiteY4" fmla="*/ 137160 h 274320"/>
              <a:gd name="connsiteX0" fmla="*/ 0 w 274320"/>
              <a:gd name="connsiteY0" fmla="*/ 137160 h 154305"/>
              <a:gd name="connsiteX1" fmla="*/ 137160 w 274320"/>
              <a:gd name="connsiteY1" fmla="*/ 0 h 154305"/>
              <a:gd name="connsiteX2" fmla="*/ 274320 w 274320"/>
              <a:gd name="connsiteY2" fmla="*/ 137160 h 154305"/>
              <a:gd name="connsiteX3" fmla="*/ 0 w 274320"/>
              <a:gd name="connsiteY3" fmla="*/ 137160 h 154305"/>
              <a:gd name="connsiteX0" fmla="*/ 0 w 274320"/>
              <a:gd name="connsiteY0" fmla="*/ 137160 h 154305"/>
              <a:gd name="connsiteX1" fmla="*/ 137160 w 274320"/>
              <a:gd name="connsiteY1" fmla="*/ 0 h 154305"/>
              <a:gd name="connsiteX2" fmla="*/ 274320 w 274320"/>
              <a:gd name="connsiteY2" fmla="*/ 137160 h 154305"/>
              <a:gd name="connsiteX3" fmla="*/ 0 w 274320"/>
              <a:gd name="connsiteY3" fmla="*/ 137160 h 154305"/>
              <a:gd name="connsiteX0" fmla="*/ 0 w 274320"/>
              <a:gd name="connsiteY0" fmla="*/ 137160 h 149233"/>
              <a:gd name="connsiteX1" fmla="*/ 137160 w 274320"/>
              <a:gd name="connsiteY1" fmla="*/ 0 h 149233"/>
              <a:gd name="connsiteX2" fmla="*/ 274320 w 274320"/>
              <a:gd name="connsiteY2" fmla="*/ 137160 h 149233"/>
              <a:gd name="connsiteX3" fmla="*/ 0 w 274320"/>
              <a:gd name="connsiteY3" fmla="*/ 137160 h 149233"/>
              <a:gd name="connsiteX0" fmla="*/ 0 w 274320"/>
              <a:gd name="connsiteY0" fmla="*/ 137160 h 149233"/>
              <a:gd name="connsiteX1" fmla="*/ 137160 w 274320"/>
              <a:gd name="connsiteY1" fmla="*/ 0 h 149233"/>
              <a:gd name="connsiteX2" fmla="*/ 274320 w 274320"/>
              <a:gd name="connsiteY2" fmla="*/ 137160 h 149233"/>
              <a:gd name="connsiteX3" fmla="*/ 0 w 274320"/>
              <a:gd name="connsiteY3" fmla="*/ 137160 h 149233"/>
              <a:gd name="connsiteX0" fmla="*/ 0 w 274320"/>
              <a:gd name="connsiteY0" fmla="*/ 137160 h 147756"/>
              <a:gd name="connsiteX1" fmla="*/ 137160 w 274320"/>
              <a:gd name="connsiteY1" fmla="*/ 0 h 147756"/>
              <a:gd name="connsiteX2" fmla="*/ 274320 w 274320"/>
              <a:gd name="connsiteY2" fmla="*/ 137160 h 147756"/>
              <a:gd name="connsiteX3" fmla="*/ 0 w 274320"/>
              <a:gd name="connsiteY3" fmla="*/ 137160 h 147756"/>
              <a:gd name="connsiteX0" fmla="*/ 0 w 274320"/>
              <a:gd name="connsiteY0" fmla="*/ 137160 h 147756"/>
              <a:gd name="connsiteX1" fmla="*/ 137160 w 274320"/>
              <a:gd name="connsiteY1" fmla="*/ 0 h 147756"/>
              <a:gd name="connsiteX2" fmla="*/ 274320 w 274320"/>
              <a:gd name="connsiteY2" fmla="*/ 137160 h 147756"/>
              <a:gd name="connsiteX3" fmla="*/ 0 w 274320"/>
              <a:gd name="connsiteY3" fmla="*/ 137160 h 147756"/>
              <a:gd name="connsiteX0" fmla="*/ 0 w 274320"/>
              <a:gd name="connsiteY0" fmla="*/ 137160 h 138963"/>
              <a:gd name="connsiteX1" fmla="*/ 137160 w 274320"/>
              <a:gd name="connsiteY1" fmla="*/ 0 h 138963"/>
              <a:gd name="connsiteX2" fmla="*/ 274320 w 274320"/>
              <a:gd name="connsiteY2" fmla="*/ 137160 h 138963"/>
              <a:gd name="connsiteX3" fmla="*/ 0 w 274320"/>
              <a:gd name="connsiteY3" fmla="*/ 137160 h 138963"/>
              <a:gd name="connsiteX0" fmla="*/ 0 w 274320"/>
              <a:gd name="connsiteY0" fmla="*/ 137160 h 137830"/>
              <a:gd name="connsiteX1" fmla="*/ 137160 w 274320"/>
              <a:gd name="connsiteY1" fmla="*/ 0 h 137830"/>
              <a:gd name="connsiteX2" fmla="*/ 274320 w 274320"/>
              <a:gd name="connsiteY2" fmla="*/ 137160 h 137830"/>
              <a:gd name="connsiteX3" fmla="*/ 0 w 274320"/>
              <a:gd name="connsiteY3" fmla="*/ 137160 h 137830"/>
              <a:gd name="connsiteX0" fmla="*/ 0 w 274320"/>
              <a:gd name="connsiteY0" fmla="*/ 137160 h 137160"/>
              <a:gd name="connsiteX1" fmla="*/ 137160 w 274320"/>
              <a:gd name="connsiteY1" fmla="*/ 0 h 137160"/>
              <a:gd name="connsiteX2" fmla="*/ 274320 w 274320"/>
              <a:gd name="connsiteY2" fmla="*/ 137160 h 137160"/>
              <a:gd name="connsiteX3" fmla="*/ 0 w 274320"/>
              <a:gd name="connsiteY3" fmla="*/ 137160 h 137160"/>
              <a:gd name="connsiteX0" fmla="*/ 0 w 274320"/>
              <a:gd name="connsiteY0" fmla="*/ 137160 h 137160"/>
              <a:gd name="connsiteX1" fmla="*/ 137160 w 274320"/>
              <a:gd name="connsiteY1" fmla="*/ 0 h 137160"/>
              <a:gd name="connsiteX2" fmla="*/ 274320 w 274320"/>
              <a:gd name="connsiteY2" fmla="*/ 137160 h 137160"/>
              <a:gd name="connsiteX3" fmla="*/ 0 w 274320"/>
              <a:gd name="connsiteY3" fmla="*/ 137160 h 137160"/>
              <a:gd name="connsiteX0" fmla="*/ 0 w 274320"/>
              <a:gd name="connsiteY0" fmla="*/ 137160 h 137160"/>
              <a:gd name="connsiteX1" fmla="*/ 137160 w 274320"/>
              <a:gd name="connsiteY1" fmla="*/ 0 h 137160"/>
              <a:gd name="connsiteX2" fmla="*/ 274320 w 274320"/>
              <a:gd name="connsiteY2" fmla="*/ 137160 h 137160"/>
              <a:gd name="connsiteX3" fmla="*/ 0 w 274320"/>
              <a:gd name="connsiteY3" fmla="*/ 137160 h 137160"/>
              <a:gd name="connsiteX0" fmla="*/ 0 w 274320"/>
              <a:gd name="connsiteY0" fmla="*/ 137160 h 137160"/>
              <a:gd name="connsiteX1" fmla="*/ 137160 w 274320"/>
              <a:gd name="connsiteY1" fmla="*/ 0 h 137160"/>
              <a:gd name="connsiteX2" fmla="*/ 274320 w 274320"/>
              <a:gd name="connsiteY2" fmla="*/ 137160 h 137160"/>
              <a:gd name="connsiteX3" fmla="*/ 0 w 274320"/>
              <a:gd name="connsiteY3" fmla="*/ 137160 h 137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4320" h="137160">
                <a:moveTo>
                  <a:pt x="0" y="137160"/>
                </a:moveTo>
                <a:cubicBezTo>
                  <a:pt x="0" y="61409"/>
                  <a:pt x="61409" y="0"/>
                  <a:pt x="137160" y="0"/>
                </a:cubicBezTo>
                <a:cubicBezTo>
                  <a:pt x="212911" y="0"/>
                  <a:pt x="274320" y="61409"/>
                  <a:pt x="274320" y="137160"/>
                </a:cubicBezTo>
                <a:cubicBezTo>
                  <a:pt x="-20954" y="137160"/>
                  <a:pt x="294323" y="136208"/>
                  <a:pt x="0" y="137160"/>
                </a:cubicBezTo>
                <a:close/>
              </a:path>
            </a:pathLst>
          </a:custGeom>
          <a:solidFill>
            <a:schemeClr val="bg1"/>
          </a:solidFill>
          <a:ln w="254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</a:endParaRPr>
          </a:p>
        </p:txBody>
      </p:sp>
      <p:sp>
        <p:nvSpPr>
          <p:cNvPr id="278" name="Rectangle 277">
            <a:extLst>
              <a:ext uri="{FF2B5EF4-FFF2-40B4-BE49-F238E27FC236}">
                <a16:creationId xmlns:a16="http://schemas.microsoft.com/office/drawing/2014/main" id="{804FEDF1-300B-47BD-BFE3-1B3EAB5B976C}"/>
              </a:ext>
            </a:extLst>
          </p:cNvPr>
          <p:cNvSpPr/>
          <p:nvPr/>
        </p:nvSpPr>
        <p:spPr>
          <a:xfrm>
            <a:off x="4469153" y="208630"/>
            <a:ext cx="1379145" cy="672061"/>
          </a:xfrm>
          <a:prstGeom prst="rect">
            <a:avLst/>
          </a:prstGeom>
          <a:noFill/>
          <a:ln w="12700" cap="sq">
            <a:prstDash val="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</a:endParaRPr>
          </a:p>
        </p:txBody>
      </p:sp>
      <p:sp>
        <p:nvSpPr>
          <p:cNvPr id="124" name="Graphic 37">
            <a:extLst>
              <a:ext uri="{FF2B5EF4-FFF2-40B4-BE49-F238E27FC236}">
                <a16:creationId xmlns:a16="http://schemas.microsoft.com/office/drawing/2014/main" id="{95754416-19A8-437E-B487-791800A1E239}"/>
              </a:ext>
            </a:extLst>
          </p:cNvPr>
          <p:cNvSpPr/>
          <p:nvPr/>
        </p:nvSpPr>
        <p:spPr>
          <a:xfrm>
            <a:off x="5256288" y="1081483"/>
            <a:ext cx="584994" cy="304401"/>
          </a:xfrm>
          <a:prstGeom prst="rightArrow">
            <a:avLst/>
          </a:prstGeom>
          <a:solidFill>
            <a:srgbClr val="FFCCCC"/>
          </a:solidFill>
          <a:ln w="25400" cap="sq">
            <a:solidFill>
              <a:srgbClr val="000000"/>
            </a:solidFill>
            <a:prstDash val="solid"/>
            <a:miter lim="800000"/>
          </a:ln>
        </p:spPr>
        <p:txBody>
          <a:bodyPr rtlCol="0" anchor="ctr"/>
          <a:lstStyle/>
          <a:p>
            <a:r>
              <a:rPr lang="en-US" sz="900" b="1" i="1" dirty="0">
                <a:latin typeface="Arial" panose="020B0604020202020204" pitchFamily="34" charset="0"/>
                <a:cs typeface="Arial" panose="020B0604020202020204" pitchFamily="34" charset="0"/>
              </a:rPr>
              <a:t>mCh2</a:t>
            </a:r>
            <a:endParaRPr lang="en-US" sz="28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9" name="Graphic 367">
            <a:extLst>
              <a:ext uri="{FF2B5EF4-FFF2-40B4-BE49-F238E27FC236}">
                <a16:creationId xmlns:a16="http://schemas.microsoft.com/office/drawing/2014/main" id="{AD85CB7F-366E-4AE1-9CC8-ED15BA0AE76F}"/>
              </a:ext>
            </a:extLst>
          </p:cNvPr>
          <p:cNvSpPr/>
          <p:nvPr/>
        </p:nvSpPr>
        <p:spPr>
          <a:xfrm>
            <a:off x="4483977" y="1079720"/>
            <a:ext cx="270000" cy="71120"/>
          </a:xfrm>
          <a:custGeom>
            <a:avLst/>
            <a:gdLst>
              <a:gd name="connsiteX0" fmla="*/ 0 w 264159"/>
              <a:gd name="connsiteY0" fmla="*/ 71120 h 71120"/>
              <a:gd name="connsiteX1" fmla="*/ 264160 w 264159"/>
              <a:gd name="connsiteY1" fmla="*/ 71120 h 71120"/>
              <a:gd name="connsiteX2" fmla="*/ 162560 w 264159"/>
              <a:gd name="connsiteY2" fmla="*/ 0 h 71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4159" h="71120">
                <a:moveTo>
                  <a:pt x="0" y="71120"/>
                </a:moveTo>
                <a:lnTo>
                  <a:pt x="264160" y="71120"/>
                </a:lnTo>
                <a:lnTo>
                  <a:pt x="162560" y="0"/>
                </a:lnTo>
              </a:path>
            </a:pathLst>
          </a:custGeom>
          <a:noFill/>
          <a:ln w="25400" cap="sq">
            <a:solidFill>
              <a:srgbClr val="000000"/>
            </a:solidFill>
            <a:prstDash val="solid"/>
            <a:miter lim="800000"/>
          </a:ln>
        </p:spPr>
        <p:txBody>
          <a:bodyPr rtlCol="0" anchor="ctr"/>
          <a:lstStyle/>
          <a:p>
            <a:endParaRPr lang="en-US">
              <a:latin typeface="Arial" panose="020B0604020202020204" pitchFamily="34" charset="0"/>
            </a:endParaRPr>
          </a:p>
        </p:txBody>
      </p:sp>
      <p:sp>
        <p:nvSpPr>
          <p:cNvPr id="370" name="Graphic 367">
            <a:extLst>
              <a:ext uri="{FF2B5EF4-FFF2-40B4-BE49-F238E27FC236}">
                <a16:creationId xmlns:a16="http://schemas.microsoft.com/office/drawing/2014/main" id="{701F0EE1-0D43-42FC-AC39-4B34A5AB50AC}"/>
              </a:ext>
            </a:extLst>
          </p:cNvPr>
          <p:cNvSpPr/>
          <p:nvPr/>
        </p:nvSpPr>
        <p:spPr>
          <a:xfrm rot="10800000">
            <a:off x="6339550" y="1320796"/>
            <a:ext cx="270000" cy="79267"/>
          </a:xfrm>
          <a:custGeom>
            <a:avLst/>
            <a:gdLst>
              <a:gd name="connsiteX0" fmla="*/ 0 w 264159"/>
              <a:gd name="connsiteY0" fmla="*/ 71120 h 71120"/>
              <a:gd name="connsiteX1" fmla="*/ 264160 w 264159"/>
              <a:gd name="connsiteY1" fmla="*/ 71120 h 71120"/>
              <a:gd name="connsiteX2" fmla="*/ 162560 w 264159"/>
              <a:gd name="connsiteY2" fmla="*/ 0 h 71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4159" h="71120">
                <a:moveTo>
                  <a:pt x="0" y="71120"/>
                </a:moveTo>
                <a:lnTo>
                  <a:pt x="264160" y="71120"/>
                </a:lnTo>
                <a:lnTo>
                  <a:pt x="162560" y="0"/>
                </a:lnTo>
              </a:path>
            </a:pathLst>
          </a:custGeom>
          <a:noFill/>
          <a:ln w="25400" cap="sq">
            <a:solidFill>
              <a:srgbClr val="000000"/>
            </a:solidFill>
            <a:prstDash val="solid"/>
            <a:miter lim="800000"/>
          </a:ln>
        </p:spPr>
        <p:txBody>
          <a:bodyPr rtlCol="0" anchor="ctr"/>
          <a:lstStyle/>
          <a:p>
            <a:endParaRPr lang="en-US">
              <a:latin typeface="Arial" panose="020B0604020202020204" pitchFamily="34" charset="0"/>
            </a:endParaRPr>
          </a:p>
        </p:txBody>
      </p:sp>
      <p:sp>
        <p:nvSpPr>
          <p:cNvPr id="371" name="Freeform: Shape 370">
            <a:extLst>
              <a:ext uri="{FF2B5EF4-FFF2-40B4-BE49-F238E27FC236}">
                <a16:creationId xmlns:a16="http://schemas.microsoft.com/office/drawing/2014/main" id="{16EC3B0C-B523-40AC-B3FF-1C5EC5B4E35F}"/>
              </a:ext>
            </a:extLst>
          </p:cNvPr>
          <p:cNvSpPr/>
          <p:nvPr/>
        </p:nvSpPr>
        <p:spPr>
          <a:xfrm>
            <a:off x="4568541" y="384037"/>
            <a:ext cx="216000" cy="216000"/>
          </a:xfrm>
          <a:custGeom>
            <a:avLst/>
            <a:gdLst>
              <a:gd name="connsiteX0" fmla="*/ 0 w 183365"/>
              <a:gd name="connsiteY0" fmla="*/ 247726 h 247726"/>
              <a:gd name="connsiteX1" fmla="*/ 0 w 183365"/>
              <a:gd name="connsiteY1" fmla="*/ 0 h 247726"/>
              <a:gd name="connsiteX2" fmla="*/ 183365 w 183365"/>
              <a:gd name="connsiteY2" fmla="*/ 0 h 247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3365" h="247726">
                <a:moveTo>
                  <a:pt x="0" y="247726"/>
                </a:moveTo>
                <a:lnTo>
                  <a:pt x="0" y="0"/>
                </a:lnTo>
                <a:lnTo>
                  <a:pt x="183365" y="0"/>
                </a:lnTo>
              </a:path>
            </a:pathLst>
          </a:custGeom>
          <a:noFill/>
          <a:ln w="25400" cap="sq">
            <a:solidFill>
              <a:schemeClr val="tx1"/>
            </a:solidFill>
            <a:miter lim="800000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grpSp>
        <p:nvGrpSpPr>
          <p:cNvPr id="420" name="Group 419">
            <a:extLst>
              <a:ext uri="{FF2B5EF4-FFF2-40B4-BE49-F238E27FC236}">
                <a16:creationId xmlns:a16="http://schemas.microsoft.com/office/drawing/2014/main" id="{227BF7DB-B5CF-45EE-BE95-3BBE99E889E8}"/>
              </a:ext>
            </a:extLst>
          </p:cNvPr>
          <p:cNvGrpSpPr/>
          <p:nvPr/>
        </p:nvGrpSpPr>
        <p:grpSpPr>
          <a:xfrm>
            <a:off x="3037821" y="5046499"/>
            <a:ext cx="25200" cy="162880"/>
            <a:chOff x="2695325" y="3012104"/>
            <a:chExt cx="25200" cy="162880"/>
          </a:xfrm>
        </p:grpSpPr>
        <p:sp>
          <p:nvSpPr>
            <p:cNvPr id="421" name="Freeform: Shape 420">
              <a:extLst>
                <a:ext uri="{FF2B5EF4-FFF2-40B4-BE49-F238E27FC236}">
                  <a16:creationId xmlns:a16="http://schemas.microsoft.com/office/drawing/2014/main" id="{9E2B7491-4DAD-438F-B96A-6DC28465B338}"/>
                </a:ext>
              </a:extLst>
            </p:cNvPr>
            <p:cNvSpPr/>
            <p:nvPr/>
          </p:nvSpPr>
          <p:spPr>
            <a:xfrm>
              <a:off x="2695325" y="3012104"/>
              <a:ext cx="25200" cy="82800"/>
            </a:xfrm>
            <a:custGeom>
              <a:avLst/>
              <a:gdLst>
                <a:gd name="connsiteX0" fmla="*/ 12059 w 24922"/>
                <a:gd name="connsiteY0" fmla="*/ 90094 h 90093"/>
                <a:gd name="connsiteX1" fmla="*/ 12059 w 24922"/>
                <a:gd name="connsiteY1" fmla="*/ 0 h 90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922" h="90093">
                  <a:moveTo>
                    <a:pt x="12059" y="90094"/>
                  </a:moveTo>
                  <a:cubicBezTo>
                    <a:pt x="56023" y="41304"/>
                    <a:pt x="-30296" y="42356"/>
                    <a:pt x="12059" y="0"/>
                  </a:cubicBezTo>
                </a:path>
              </a:pathLst>
            </a:custGeom>
            <a:noFill/>
            <a:ln w="25400" cap="sq">
              <a:solidFill>
                <a:srgbClr val="000000"/>
              </a:solidFill>
              <a:prstDash val="solid"/>
              <a:miter lim="800000"/>
            </a:ln>
          </p:spPr>
          <p:txBody>
            <a:bodyPr rtlCol="0" anchor="ctr"/>
            <a:lstStyle/>
            <a:p>
              <a:endParaRPr lang="en-US" sz="1000" dirty="0">
                <a:latin typeface="Arial" panose="020B0604020202020204" pitchFamily="34" charset="0"/>
              </a:endParaRPr>
            </a:p>
          </p:txBody>
        </p:sp>
        <p:sp>
          <p:nvSpPr>
            <p:cNvPr id="422" name="Freeform: Shape 421">
              <a:extLst>
                <a:ext uri="{FF2B5EF4-FFF2-40B4-BE49-F238E27FC236}">
                  <a16:creationId xmlns:a16="http://schemas.microsoft.com/office/drawing/2014/main" id="{75ADB4B9-9213-452B-AD11-60089B199C22}"/>
                </a:ext>
              </a:extLst>
            </p:cNvPr>
            <p:cNvSpPr/>
            <p:nvPr/>
          </p:nvSpPr>
          <p:spPr>
            <a:xfrm>
              <a:off x="2695325" y="3092184"/>
              <a:ext cx="25200" cy="82800"/>
            </a:xfrm>
            <a:custGeom>
              <a:avLst/>
              <a:gdLst>
                <a:gd name="connsiteX0" fmla="*/ 12059 w 24922"/>
                <a:gd name="connsiteY0" fmla="*/ 90093 h 90092"/>
                <a:gd name="connsiteX1" fmla="*/ 12059 w 24922"/>
                <a:gd name="connsiteY1" fmla="*/ 0 h 90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922" h="90092">
                  <a:moveTo>
                    <a:pt x="12059" y="90093"/>
                  </a:moveTo>
                  <a:cubicBezTo>
                    <a:pt x="56022" y="41304"/>
                    <a:pt x="-30296" y="42355"/>
                    <a:pt x="12059" y="0"/>
                  </a:cubicBezTo>
                </a:path>
              </a:pathLst>
            </a:custGeom>
            <a:noFill/>
            <a:ln w="25400" cap="sq">
              <a:solidFill>
                <a:srgbClr val="000000"/>
              </a:solidFill>
              <a:prstDash val="solid"/>
              <a:miter lim="800000"/>
            </a:ln>
          </p:spPr>
          <p:txBody>
            <a:bodyPr rtlCol="0" anchor="ctr"/>
            <a:lstStyle/>
            <a:p>
              <a:endParaRPr lang="en-US" sz="1000">
                <a:latin typeface="Arial" panose="020B0604020202020204" pitchFamily="34" charset="0"/>
              </a:endParaRPr>
            </a:p>
          </p:txBody>
        </p:sp>
      </p:grpSp>
      <p:grpSp>
        <p:nvGrpSpPr>
          <p:cNvPr id="611" name="Group 610">
            <a:extLst>
              <a:ext uri="{FF2B5EF4-FFF2-40B4-BE49-F238E27FC236}">
                <a16:creationId xmlns:a16="http://schemas.microsoft.com/office/drawing/2014/main" id="{7B6BF5C8-6473-4136-B130-A14F0C78743C}"/>
              </a:ext>
            </a:extLst>
          </p:cNvPr>
          <p:cNvGrpSpPr/>
          <p:nvPr/>
        </p:nvGrpSpPr>
        <p:grpSpPr>
          <a:xfrm>
            <a:off x="2110082" y="4986057"/>
            <a:ext cx="108000" cy="223322"/>
            <a:chOff x="3980000" y="2921413"/>
            <a:chExt cx="108000" cy="223322"/>
          </a:xfrm>
        </p:grpSpPr>
        <p:grpSp>
          <p:nvGrpSpPr>
            <p:cNvPr id="427" name="Group 426">
              <a:extLst>
                <a:ext uri="{FF2B5EF4-FFF2-40B4-BE49-F238E27FC236}">
                  <a16:creationId xmlns:a16="http://schemas.microsoft.com/office/drawing/2014/main" id="{6E238320-35ED-4BAA-B621-A3B58D1F8DC4}"/>
                </a:ext>
              </a:extLst>
            </p:cNvPr>
            <p:cNvGrpSpPr/>
            <p:nvPr/>
          </p:nvGrpSpPr>
          <p:grpSpPr>
            <a:xfrm>
              <a:off x="3980000" y="2921413"/>
              <a:ext cx="108000" cy="108000"/>
              <a:chOff x="2365822" y="2759106"/>
              <a:chExt cx="96702" cy="96702"/>
            </a:xfrm>
          </p:grpSpPr>
          <p:sp>
            <p:nvSpPr>
              <p:cNvPr id="431" name="Freeform: Shape 430">
                <a:extLst>
                  <a:ext uri="{FF2B5EF4-FFF2-40B4-BE49-F238E27FC236}">
                    <a16:creationId xmlns:a16="http://schemas.microsoft.com/office/drawing/2014/main" id="{588D5D1F-67DF-435E-8C00-577F5DC12096}"/>
                  </a:ext>
                </a:extLst>
              </p:cNvPr>
              <p:cNvSpPr/>
              <p:nvPr/>
            </p:nvSpPr>
            <p:spPr>
              <a:xfrm>
                <a:off x="2365822" y="2759106"/>
                <a:ext cx="96702" cy="96702"/>
              </a:xfrm>
              <a:custGeom>
                <a:avLst/>
                <a:gdLst>
                  <a:gd name="connsiteX0" fmla="*/ 0 w 153279"/>
                  <a:gd name="connsiteY0" fmla="*/ 0 h 153279"/>
                  <a:gd name="connsiteX1" fmla="*/ 153279 w 153279"/>
                  <a:gd name="connsiteY1" fmla="*/ 153279 h 1532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3279" h="153279">
                    <a:moveTo>
                      <a:pt x="0" y="0"/>
                    </a:moveTo>
                    <a:lnTo>
                      <a:pt x="153279" y="153279"/>
                    </a:lnTo>
                  </a:path>
                </a:pathLst>
              </a:custGeom>
              <a:noFill/>
              <a:ln w="25400" cap="sq">
                <a:solidFill>
                  <a:srgbClr val="000000"/>
                </a:solidFill>
                <a:prstDash val="solid"/>
                <a:miter lim="800000"/>
              </a:ln>
            </p:spPr>
            <p:txBody>
              <a:bodyPr rtlCol="0" anchor="ctr"/>
              <a:lstStyle/>
              <a:p>
                <a:endParaRPr lang="en-US" sz="1000">
                  <a:latin typeface="Arial" panose="020B0604020202020204" pitchFamily="34" charset="0"/>
                </a:endParaRPr>
              </a:p>
            </p:txBody>
          </p:sp>
          <p:sp>
            <p:nvSpPr>
              <p:cNvPr id="432" name="Freeform: Shape 431">
                <a:extLst>
                  <a:ext uri="{FF2B5EF4-FFF2-40B4-BE49-F238E27FC236}">
                    <a16:creationId xmlns:a16="http://schemas.microsoft.com/office/drawing/2014/main" id="{E796A9DB-AD78-45FB-BC0D-8A48222CCC5F}"/>
                  </a:ext>
                </a:extLst>
              </p:cNvPr>
              <p:cNvSpPr/>
              <p:nvPr/>
            </p:nvSpPr>
            <p:spPr>
              <a:xfrm>
                <a:off x="2365822" y="2759106"/>
                <a:ext cx="96702" cy="96702"/>
              </a:xfrm>
              <a:custGeom>
                <a:avLst/>
                <a:gdLst>
                  <a:gd name="connsiteX0" fmla="*/ 153279 w 153279"/>
                  <a:gd name="connsiteY0" fmla="*/ 0 h 153279"/>
                  <a:gd name="connsiteX1" fmla="*/ 0 w 153279"/>
                  <a:gd name="connsiteY1" fmla="*/ 153279 h 1532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3279" h="153279">
                    <a:moveTo>
                      <a:pt x="153279" y="0"/>
                    </a:moveTo>
                    <a:lnTo>
                      <a:pt x="0" y="153279"/>
                    </a:lnTo>
                  </a:path>
                </a:pathLst>
              </a:custGeom>
              <a:noFill/>
              <a:ln w="25400" cap="sq">
                <a:solidFill>
                  <a:srgbClr val="000000"/>
                </a:solidFill>
                <a:prstDash val="solid"/>
                <a:miter lim="800000"/>
              </a:ln>
            </p:spPr>
            <p:txBody>
              <a:bodyPr rtlCol="0" anchor="ctr"/>
              <a:lstStyle/>
              <a:p>
                <a:endParaRPr lang="en-US" sz="100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428" name="Group 427">
              <a:extLst>
                <a:ext uri="{FF2B5EF4-FFF2-40B4-BE49-F238E27FC236}">
                  <a16:creationId xmlns:a16="http://schemas.microsoft.com/office/drawing/2014/main" id="{F9F8E714-AB44-4979-841A-BF0C23148DE5}"/>
                </a:ext>
              </a:extLst>
            </p:cNvPr>
            <p:cNvGrpSpPr/>
            <p:nvPr/>
          </p:nvGrpSpPr>
          <p:grpSpPr>
            <a:xfrm>
              <a:off x="4022144" y="2981855"/>
              <a:ext cx="25200" cy="162880"/>
              <a:chOff x="2695325" y="3010702"/>
              <a:chExt cx="25200" cy="162880"/>
            </a:xfrm>
          </p:grpSpPr>
          <p:sp>
            <p:nvSpPr>
              <p:cNvPr id="429" name="Freeform: Shape 428">
                <a:extLst>
                  <a:ext uri="{FF2B5EF4-FFF2-40B4-BE49-F238E27FC236}">
                    <a16:creationId xmlns:a16="http://schemas.microsoft.com/office/drawing/2014/main" id="{F09FCAA1-ED87-4184-97A4-B0ABC50BD663}"/>
                  </a:ext>
                </a:extLst>
              </p:cNvPr>
              <p:cNvSpPr/>
              <p:nvPr/>
            </p:nvSpPr>
            <p:spPr>
              <a:xfrm>
                <a:off x="2695325" y="3010702"/>
                <a:ext cx="25200" cy="82800"/>
              </a:xfrm>
              <a:custGeom>
                <a:avLst/>
                <a:gdLst>
                  <a:gd name="connsiteX0" fmla="*/ 12059 w 24922"/>
                  <a:gd name="connsiteY0" fmla="*/ 90094 h 90093"/>
                  <a:gd name="connsiteX1" fmla="*/ 12059 w 24922"/>
                  <a:gd name="connsiteY1" fmla="*/ 0 h 900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922" h="90093">
                    <a:moveTo>
                      <a:pt x="12059" y="90094"/>
                    </a:moveTo>
                    <a:cubicBezTo>
                      <a:pt x="56023" y="41304"/>
                      <a:pt x="-30296" y="42356"/>
                      <a:pt x="12059" y="0"/>
                    </a:cubicBezTo>
                  </a:path>
                </a:pathLst>
              </a:custGeom>
              <a:noFill/>
              <a:ln w="25400" cap="sq">
                <a:solidFill>
                  <a:srgbClr val="000000"/>
                </a:solidFill>
                <a:prstDash val="solid"/>
                <a:miter lim="800000"/>
              </a:ln>
            </p:spPr>
            <p:txBody>
              <a:bodyPr rtlCol="0" anchor="ctr"/>
              <a:lstStyle/>
              <a:p>
                <a:endParaRPr lang="en-US" sz="10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30" name="Freeform: Shape 429">
                <a:extLst>
                  <a:ext uri="{FF2B5EF4-FFF2-40B4-BE49-F238E27FC236}">
                    <a16:creationId xmlns:a16="http://schemas.microsoft.com/office/drawing/2014/main" id="{7FEE2A5C-CCAD-46A8-9F16-54E8852A1253}"/>
                  </a:ext>
                </a:extLst>
              </p:cNvPr>
              <p:cNvSpPr/>
              <p:nvPr/>
            </p:nvSpPr>
            <p:spPr>
              <a:xfrm>
                <a:off x="2695325" y="3090782"/>
                <a:ext cx="25200" cy="82800"/>
              </a:xfrm>
              <a:custGeom>
                <a:avLst/>
                <a:gdLst>
                  <a:gd name="connsiteX0" fmla="*/ 12059 w 24922"/>
                  <a:gd name="connsiteY0" fmla="*/ 90093 h 90092"/>
                  <a:gd name="connsiteX1" fmla="*/ 12059 w 24922"/>
                  <a:gd name="connsiteY1" fmla="*/ 0 h 900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922" h="90092">
                    <a:moveTo>
                      <a:pt x="12059" y="90093"/>
                    </a:moveTo>
                    <a:cubicBezTo>
                      <a:pt x="56022" y="41304"/>
                      <a:pt x="-30296" y="42355"/>
                      <a:pt x="12059" y="0"/>
                    </a:cubicBezTo>
                  </a:path>
                </a:pathLst>
              </a:custGeom>
              <a:noFill/>
              <a:ln w="25400" cap="sq">
                <a:solidFill>
                  <a:srgbClr val="000000"/>
                </a:solidFill>
                <a:prstDash val="solid"/>
                <a:miter lim="800000"/>
              </a:ln>
            </p:spPr>
            <p:txBody>
              <a:bodyPr rtlCol="0" anchor="ctr"/>
              <a:lstStyle/>
              <a:p>
                <a:endParaRPr lang="en-US" sz="1000"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455" name="Graphic 75">
            <a:extLst>
              <a:ext uri="{FF2B5EF4-FFF2-40B4-BE49-F238E27FC236}">
                <a16:creationId xmlns:a16="http://schemas.microsoft.com/office/drawing/2014/main" id="{D96B1C3E-23EB-4DA5-B181-F15904172B8D}"/>
              </a:ext>
            </a:extLst>
          </p:cNvPr>
          <p:cNvSpPr/>
          <p:nvPr/>
        </p:nvSpPr>
        <p:spPr>
          <a:xfrm>
            <a:off x="2389792" y="509607"/>
            <a:ext cx="175418" cy="175418"/>
          </a:xfrm>
          <a:custGeom>
            <a:avLst/>
            <a:gdLst>
              <a:gd name="connsiteX0" fmla="*/ 0 w 203200"/>
              <a:gd name="connsiteY0" fmla="*/ 0 h 203200"/>
              <a:gd name="connsiteX1" fmla="*/ 0 w 203200"/>
              <a:gd name="connsiteY1" fmla="*/ 203200 h 203200"/>
              <a:gd name="connsiteX2" fmla="*/ 203200 w 203200"/>
              <a:gd name="connsiteY2" fmla="*/ 203200 h 203200"/>
              <a:gd name="connsiteX3" fmla="*/ 203200 w 203200"/>
              <a:gd name="connsiteY3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200" h="203200">
                <a:moveTo>
                  <a:pt x="0" y="0"/>
                </a:moveTo>
                <a:lnTo>
                  <a:pt x="0" y="203200"/>
                </a:lnTo>
                <a:lnTo>
                  <a:pt x="203200" y="203200"/>
                </a:lnTo>
                <a:lnTo>
                  <a:pt x="203200" y="0"/>
                </a:lnTo>
              </a:path>
            </a:pathLst>
          </a:custGeom>
          <a:solidFill>
            <a:schemeClr val="bg1"/>
          </a:solidFill>
          <a:ln w="25400" cap="sq">
            <a:solidFill>
              <a:srgbClr val="000000"/>
            </a:solidFill>
            <a:prstDash val="solid"/>
            <a:miter lim="800000"/>
          </a:ln>
        </p:spPr>
        <p:txBody>
          <a:bodyPr rtlCol="0" anchor="ctr"/>
          <a:lstStyle/>
          <a:p>
            <a:endParaRPr lang="en-US">
              <a:latin typeface="Arial" panose="020B0604020202020204" pitchFamily="34" charset="0"/>
            </a:endParaRPr>
          </a:p>
        </p:txBody>
      </p:sp>
      <p:sp>
        <p:nvSpPr>
          <p:cNvPr id="123" name="Graphic 63">
            <a:extLst>
              <a:ext uri="{FF2B5EF4-FFF2-40B4-BE49-F238E27FC236}">
                <a16:creationId xmlns:a16="http://schemas.microsoft.com/office/drawing/2014/main" id="{F81B6DE3-6C98-43E1-9E6D-3EBA8821913B}"/>
              </a:ext>
            </a:extLst>
          </p:cNvPr>
          <p:cNvSpPr/>
          <p:nvPr/>
        </p:nvSpPr>
        <p:spPr>
          <a:xfrm>
            <a:off x="2649118" y="4012081"/>
            <a:ext cx="432000" cy="137508"/>
          </a:xfrm>
          <a:custGeom>
            <a:avLst/>
            <a:gdLst>
              <a:gd name="connsiteX0" fmla="*/ 278971 w 278999"/>
              <a:gd name="connsiteY0" fmla="*/ 51129 h 85677"/>
              <a:gd name="connsiteX1" fmla="*/ 211607 w 278999"/>
              <a:gd name="connsiteY1" fmla="*/ 26429 h 85677"/>
              <a:gd name="connsiteX2" fmla="*/ 162207 w 278999"/>
              <a:gd name="connsiteY2" fmla="*/ 26429 h 85677"/>
              <a:gd name="connsiteX3" fmla="*/ 109439 w 278999"/>
              <a:gd name="connsiteY3" fmla="*/ 26429 h 85677"/>
              <a:gd name="connsiteX4" fmla="*/ 57794 w 278999"/>
              <a:gd name="connsiteY4" fmla="*/ 28675 h 85677"/>
              <a:gd name="connsiteX5" fmla="*/ 534 w 278999"/>
              <a:gd name="connsiteY5" fmla="*/ 27552 h 85677"/>
              <a:gd name="connsiteX6" fmla="*/ -29 w 278999"/>
              <a:gd name="connsiteY6" fmla="*/ 85649 h 85677"/>
              <a:gd name="connsiteX7" fmla="*/ 278455 w 278999"/>
              <a:gd name="connsiteY7" fmla="*/ 84907 h 85677"/>
              <a:gd name="connsiteX8" fmla="*/ 278455 w 278999"/>
              <a:gd name="connsiteY8" fmla="*/ 49290 h 85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8999" h="85677">
                <a:moveTo>
                  <a:pt x="278971" y="51129"/>
                </a:moveTo>
                <a:cubicBezTo>
                  <a:pt x="238553" y="-20725"/>
                  <a:pt x="234062" y="-5007"/>
                  <a:pt x="211607" y="26429"/>
                </a:cubicBezTo>
                <a:cubicBezTo>
                  <a:pt x="189153" y="57866"/>
                  <a:pt x="183539" y="58988"/>
                  <a:pt x="162207" y="26429"/>
                </a:cubicBezTo>
                <a:cubicBezTo>
                  <a:pt x="140875" y="-6130"/>
                  <a:pt x="129648" y="-3885"/>
                  <a:pt x="109439" y="26429"/>
                </a:cubicBezTo>
                <a:cubicBezTo>
                  <a:pt x="89230" y="56743"/>
                  <a:pt x="83616" y="63479"/>
                  <a:pt x="57794" y="28675"/>
                </a:cubicBezTo>
                <a:cubicBezTo>
                  <a:pt x="31971" y="-6130"/>
                  <a:pt x="18498" y="-8375"/>
                  <a:pt x="534" y="27552"/>
                </a:cubicBezTo>
                <a:lnTo>
                  <a:pt x="-29" y="85649"/>
                </a:lnTo>
                <a:lnTo>
                  <a:pt x="278455" y="84907"/>
                </a:lnTo>
                <a:lnTo>
                  <a:pt x="278455" y="49290"/>
                </a:lnTo>
              </a:path>
            </a:pathLst>
          </a:custGeom>
          <a:solidFill>
            <a:schemeClr val="bg1"/>
          </a:solidFill>
          <a:ln w="25400" cap="flat">
            <a:solidFill>
              <a:srgbClr val="000000"/>
            </a:solidFill>
            <a:prstDash val="solid"/>
            <a:miter/>
          </a:ln>
        </p:spPr>
        <p:txBody>
          <a:bodyPr lIns="0" tIns="0" rIns="0" bIns="0" rtlCol="0" anchor="ctr"/>
          <a:lstStyle/>
          <a:p>
            <a:endParaRPr lang="en-US" sz="1000" dirty="0">
              <a:latin typeface="Arial" panose="020B0604020202020204" pitchFamily="34" charset="0"/>
            </a:endParaRPr>
          </a:p>
        </p:txBody>
      </p:sp>
      <p:cxnSp>
        <p:nvCxnSpPr>
          <p:cNvPr id="471" name="Straight Connector 470">
            <a:extLst>
              <a:ext uri="{FF2B5EF4-FFF2-40B4-BE49-F238E27FC236}">
                <a16:creationId xmlns:a16="http://schemas.microsoft.com/office/drawing/2014/main" id="{9D1921BA-653D-4B55-AB14-79F624985C2C}"/>
              </a:ext>
            </a:extLst>
          </p:cNvPr>
          <p:cNvCxnSpPr>
            <a:cxnSpLocks/>
          </p:cNvCxnSpPr>
          <p:nvPr/>
        </p:nvCxnSpPr>
        <p:spPr>
          <a:xfrm>
            <a:off x="3050421" y="4703734"/>
            <a:ext cx="0" cy="162000"/>
          </a:xfrm>
          <a:prstGeom prst="line">
            <a:avLst/>
          </a:prstGeom>
          <a:ln w="254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3" name="Group 482">
            <a:extLst>
              <a:ext uri="{FF2B5EF4-FFF2-40B4-BE49-F238E27FC236}">
                <a16:creationId xmlns:a16="http://schemas.microsoft.com/office/drawing/2014/main" id="{0B26902B-D07D-47A1-86D2-F19336FBDB36}"/>
              </a:ext>
            </a:extLst>
          </p:cNvPr>
          <p:cNvGrpSpPr/>
          <p:nvPr/>
        </p:nvGrpSpPr>
        <p:grpSpPr>
          <a:xfrm>
            <a:off x="2110082" y="4394413"/>
            <a:ext cx="108000" cy="108000"/>
            <a:chOff x="2365822" y="2759106"/>
            <a:chExt cx="96702" cy="96702"/>
          </a:xfrm>
        </p:grpSpPr>
        <p:sp>
          <p:nvSpPr>
            <p:cNvPr id="487" name="Freeform: Shape 486">
              <a:extLst>
                <a:ext uri="{FF2B5EF4-FFF2-40B4-BE49-F238E27FC236}">
                  <a16:creationId xmlns:a16="http://schemas.microsoft.com/office/drawing/2014/main" id="{990F1891-C43A-4A80-ABCE-F6EC977A6543}"/>
                </a:ext>
              </a:extLst>
            </p:cNvPr>
            <p:cNvSpPr/>
            <p:nvPr/>
          </p:nvSpPr>
          <p:spPr>
            <a:xfrm>
              <a:off x="2365822" y="2759106"/>
              <a:ext cx="96702" cy="96702"/>
            </a:xfrm>
            <a:custGeom>
              <a:avLst/>
              <a:gdLst>
                <a:gd name="connsiteX0" fmla="*/ 0 w 153279"/>
                <a:gd name="connsiteY0" fmla="*/ 0 h 153279"/>
                <a:gd name="connsiteX1" fmla="*/ 153279 w 153279"/>
                <a:gd name="connsiteY1" fmla="*/ 153279 h 153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3279" h="153279">
                  <a:moveTo>
                    <a:pt x="0" y="0"/>
                  </a:moveTo>
                  <a:lnTo>
                    <a:pt x="153279" y="153279"/>
                  </a:lnTo>
                </a:path>
              </a:pathLst>
            </a:custGeom>
            <a:noFill/>
            <a:ln w="25400" cap="sq">
              <a:solidFill>
                <a:srgbClr val="000000"/>
              </a:solidFill>
              <a:prstDash val="solid"/>
              <a:miter lim="800000"/>
            </a:ln>
          </p:spPr>
          <p:txBody>
            <a:bodyPr rtlCol="0" anchor="ctr"/>
            <a:lstStyle/>
            <a:p>
              <a:endParaRPr lang="en-US" sz="1000">
                <a:latin typeface="Arial" panose="020B0604020202020204" pitchFamily="34" charset="0"/>
              </a:endParaRPr>
            </a:p>
          </p:txBody>
        </p:sp>
        <p:sp>
          <p:nvSpPr>
            <p:cNvPr id="488" name="Freeform: Shape 487">
              <a:extLst>
                <a:ext uri="{FF2B5EF4-FFF2-40B4-BE49-F238E27FC236}">
                  <a16:creationId xmlns:a16="http://schemas.microsoft.com/office/drawing/2014/main" id="{18A7B293-F50E-4489-B750-4EAB9B798191}"/>
                </a:ext>
              </a:extLst>
            </p:cNvPr>
            <p:cNvSpPr/>
            <p:nvPr/>
          </p:nvSpPr>
          <p:spPr>
            <a:xfrm>
              <a:off x="2365822" y="2759106"/>
              <a:ext cx="96702" cy="96702"/>
            </a:xfrm>
            <a:custGeom>
              <a:avLst/>
              <a:gdLst>
                <a:gd name="connsiteX0" fmla="*/ 153279 w 153279"/>
                <a:gd name="connsiteY0" fmla="*/ 0 h 153279"/>
                <a:gd name="connsiteX1" fmla="*/ 0 w 153279"/>
                <a:gd name="connsiteY1" fmla="*/ 153279 h 153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3279" h="153279">
                  <a:moveTo>
                    <a:pt x="153279" y="0"/>
                  </a:moveTo>
                  <a:lnTo>
                    <a:pt x="0" y="153279"/>
                  </a:lnTo>
                </a:path>
              </a:pathLst>
            </a:custGeom>
            <a:noFill/>
            <a:ln w="25400" cap="sq">
              <a:solidFill>
                <a:srgbClr val="000000"/>
              </a:solidFill>
              <a:prstDash val="solid"/>
              <a:miter lim="800000"/>
            </a:ln>
          </p:spPr>
          <p:txBody>
            <a:bodyPr rtlCol="0" anchor="ctr"/>
            <a:lstStyle/>
            <a:p>
              <a:endParaRPr lang="en-US" sz="1000">
                <a:latin typeface="Arial" panose="020B0604020202020204" pitchFamily="34" charset="0"/>
              </a:endParaRPr>
            </a:p>
          </p:txBody>
        </p:sp>
      </p:grpSp>
      <p:sp>
        <p:nvSpPr>
          <p:cNvPr id="491" name="Freeform: Shape 490">
            <a:extLst>
              <a:ext uri="{FF2B5EF4-FFF2-40B4-BE49-F238E27FC236}">
                <a16:creationId xmlns:a16="http://schemas.microsoft.com/office/drawing/2014/main" id="{B1EF92DE-D939-4E59-8C56-DCF780C0649F}"/>
              </a:ext>
            </a:extLst>
          </p:cNvPr>
          <p:cNvSpPr/>
          <p:nvPr/>
        </p:nvSpPr>
        <p:spPr>
          <a:xfrm>
            <a:off x="2697480" y="4394413"/>
            <a:ext cx="108000" cy="108000"/>
          </a:xfrm>
          <a:custGeom>
            <a:avLst/>
            <a:gdLst>
              <a:gd name="connsiteX0" fmla="*/ 142240 w 142240"/>
              <a:gd name="connsiteY0" fmla="*/ 71120 h 142240"/>
              <a:gd name="connsiteX1" fmla="*/ 71120 w 142240"/>
              <a:gd name="connsiteY1" fmla="*/ 142240 h 142240"/>
              <a:gd name="connsiteX2" fmla="*/ 0 w 142240"/>
              <a:gd name="connsiteY2" fmla="*/ 71120 h 142240"/>
              <a:gd name="connsiteX3" fmla="*/ 71120 w 142240"/>
              <a:gd name="connsiteY3" fmla="*/ 0 h 142240"/>
              <a:gd name="connsiteX4" fmla="*/ 142240 w 142240"/>
              <a:gd name="connsiteY4" fmla="*/ 71120 h 142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240" h="142240">
                <a:moveTo>
                  <a:pt x="142240" y="71120"/>
                </a:moveTo>
                <a:cubicBezTo>
                  <a:pt x="142240" y="110398"/>
                  <a:pt x="110398" y="142240"/>
                  <a:pt x="71120" y="142240"/>
                </a:cubicBezTo>
                <a:cubicBezTo>
                  <a:pt x="31842" y="142240"/>
                  <a:pt x="0" y="110398"/>
                  <a:pt x="0" y="71120"/>
                </a:cubicBezTo>
                <a:cubicBezTo>
                  <a:pt x="0" y="31842"/>
                  <a:pt x="31842" y="0"/>
                  <a:pt x="71120" y="0"/>
                </a:cubicBezTo>
                <a:cubicBezTo>
                  <a:pt x="110398" y="0"/>
                  <a:pt x="142240" y="31842"/>
                  <a:pt x="142240" y="71120"/>
                </a:cubicBezTo>
                <a:close/>
              </a:path>
            </a:pathLst>
          </a:custGeom>
          <a:solidFill>
            <a:schemeClr val="bg1"/>
          </a:solidFill>
          <a:ln w="25400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1000" dirty="0">
              <a:latin typeface="Arial" panose="020B0604020202020204" pitchFamily="34" charset="0"/>
            </a:endParaRPr>
          </a:p>
        </p:txBody>
      </p:sp>
      <p:grpSp>
        <p:nvGrpSpPr>
          <p:cNvPr id="591" name="Group 590">
            <a:extLst>
              <a:ext uri="{FF2B5EF4-FFF2-40B4-BE49-F238E27FC236}">
                <a16:creationId xmlns:a16="http://schemas.microsoft.com/office/drawing/2014/main" id="{A3DBB6F4-B84F-4F90-BC43-CE7493C4EE7E}"/>
              </a:ext>
            </a:extLst>
          </p:cNvPr>
          <p:cNvGrpSpPr/>
          <p:nvPr/>
        </p:nvGrpSpPr>
        <p:grpSpPr>
          <a:xfrm>
            <a:off x="2697480" y="5344539"/>
            <a:ext cx="108000" cy="223091"/>
            <a:chOff x="4391058" y="2916210"/>
            <a:chExt cx="108000" cy="223091"/>
          </a:xfrm>
        </p:grpSpPr>
        <p:sp>
          <p:nvSpPr>
            <p:cNvPr id="590" name="Freeform: Shape 589">
              <a:extLst>
                <a:ext uri="{FF2B5EF4-FFF2-40B4-BE49-F238E27FC236}">
                  <a16:creationId xmlns:a16="http://schemas.microsoft.com/office/drawing/2014/main" id="{6F037B09-3399-4CBE-8F5C-635849654E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22401" y="2977301"/>
              <a:ext cx="45315" cy="162000"/>
            </a:xfrm>
            <a:custGeom>
              <a:avLst/>
              <a:gdLst>
                <a:gd name="connsiteX0" fmla="*/ 3229 w 71487"/>
                <a:gd name="connsiteY0" fmla="*/ 2549 h 197137"/>
                <a:gd name="connsiteX1" fmla="*/ 1650 w 71487"/>
                <a:gd name="connsiteY1" fmla="*/ 67672 h 197137"/>
                <a:gd name="connsiteX2" fmla="*/ 758 w 71487"/>
                <a:gd name="connsiteY2" fmla="*/ 132076 h 197137"/>
                <a:gd name="connsiteX3" fmla="*/ 0 w 71487"/>
                <a:gd name="connsiteY3" fmla="*/ 195465 h 197137"/>
                <a:gd name="connsiteX0" fmla="*/ 3228 w 71485"/>
                <a:gd name="connsiteY0" fmla="*/ 2549 h 197135"/>
                <a:gd name="connsiteX1" fmla="*/ 1650 w 71485"/>
                <a:gd name="connsiteY1" fmla="*/ 67672 h 197135"/>
                <a:gd name="connsiteX2" fmla="*/ 758 w 71485"/>
                <a:gd name="connsiteY2" fmla="*/ 132076 h 197135"/>
                <a:gd name="connsiteX3" fmla="*/ 0 w 71485"/>
                <a:gd name="connsiteY3" fmla="*/ 195465 h 197135"/>
                <a:gd name="connsiteX0" fmla="*/ 3228 w 69903"/>
                <a:gd name="connsiteY0" fmla="*/ 6642 h 201229"/>
                <a:gd name="connsiteX1" fmla="*/ 15681 w 69903"/>
                <a:gd name="connsiteY1" fmla="*/ 4366 h 201229"/>
                <a:gd name="connsiteX2" fmla="*/ 1650 w 69903"/>
                <a:gd name="connsiteY2" fmla="*/ 71765 h 201229"/>
                <a:gd name="connsiteX3" fmla="*/ 758 w 69903"/>
                <a:gd name="connsiteY3" fmla="*/ 136169 h 201229"/>
                <a:gd name="connsiteX4" fmla="*/ 0 w 69903"/>
                <a:gd name="connsiteY4" fmla="*/ 199558 h 201229"/>
                <a:gd name="connsiteX0" fmla="*/ 3228 w 69903"/>
                <a:gd name="connsiteY0" fmla="*/ 35 h 194622"/>
                <a:gd name="connsiteX1" fmla="*/ 4150 w 69903"/>
                <a:gd name="connsiteY1" fmla="*/ 13133 h 194622"/>
                <a:gd name="connsiteX2" fmla="*/ 1650 w 69903"/>
                <a:gd name="connsiteY2" fmla="*/ 65158 h 194622"/>
                <a:gd name="connsiteX3" fmla="*/ 758 w 69903"/>
                <a:gd name="connsiteY3" fmla="*/ 129562 h 194622"/>
                <a:gd name="connsiteX4" fmla="*/ 0 w 69903"/>
                <a:gd name="connsiteY4" fmla="*/ 192951 h 194622"/>
                <a:gd name="connsiteX0" fmla="*/ 1947 w 69903"/>
                <a:gd name="connsiteY0" fmla="*/ 3 h 226620"/>
                <a:gd name="connsiteX1" fmla="*/ 4150 w 69903"/>
                <a:gd name="connsiteY1" fmla="*/ 45131 h 226620"/>
                <a:gd name="connsiteX2" fmla="*/ 1650 w 69903"/>
                <a:gd name="connsiteY2" fmla="*/ 97156 h 226620"/>
                <a:gd name="connsiteX3" fmla="*/ 758 w 69903"/>
                <a:gd name="connsiteY3" fmla="*/ 161560 h 226620"/>
                <a:gd name="connsiteX4" fmla="*/ 0 w 69903"/>
                <a:gd name="connsiteY4" fmla="*/ 224949 h 226620"/>
                <a:gd name="connsiteX0" fmla="*/ 1947 w 69903"/>
                <a:gd name="connsiteY0" fmla="*/ 3 h 226620"/>
                <a:gd name="connsiteX1" fmla="*/ 2228 w 69903"/>
                <a:gd name="connsiteY1" fmla="*/ 45131 h 226620"/>
                <a:gd name="connsiteX2" fmla="*/ 1650 w 69903"/>
                <a:gd name="connsiteY2" fmla="*/ 97156 h 226620"/>
                <a:gd name="connsiteX3" fmla="*/ 758 w 69903"/>
                <a:gd name="connsiteY3" fmla="*/ 161560 h 226620"/>
                <a:gd name="connsiteX4" fmla="*/ 0 w 69903"/>
                <a:gd name="connsiteY4" fmla="*/ 224949 h 226620"/>
                <a:gd name="connsiteX0" fmla="*/ 1947 w 69903"/>
                <a:gd name="connsiteY0" fmla="*/ 3 h 226620"/>
                <a:gd name="connsiteX1" fmla="*/ 2228 w 69903"/>
                <a:gd name="connsiteY1" fmla="*/ 45131 h 226620"/>
                <a:gd name="connsiteX2" fmla="*/ 1650 w 69903"/>
                <a:gd name="connsiteY2" fmla="*/ 97156 h 226620"/>
                <a:gd name="connsiteX3" fmla="*/ 758 w 69903"/>
                <a:gd name="connsiteY3" fmla="*/ 161560 h 226620"/>
                <a:gd name="connsiteX4" fmla="*/ 0 w 69903"/>
                <a:gd name="connsiteY4" fmla="*/ 224949 h 226620"/>
                <a:gd name="connsiteX0" fmla="*/ 1947 w 69903"/>
                <a:gd name="connsiteY0" fmla="*/ 11 h 226628"/>
                <a:gd name="connsiteX1" fmla="*/ 2228 w 69903"/>
                <a:gd name="connsiteY1" fmla="*/ 45139 h 226628"/>
                <a:gd name="connsiteX2" fmla="*/ 1650 w 69903"/>
                <a:gd name="connsiteY2" fmla="*/ 97164 h 226628"/>
                <a:gd name="connsiteX3" fmla="*/ 758 w 69903"/>
                <a:gd name="connsiteY3" fmla="*/ 161568 h 226628"/>
                <a:gd name="connsiteX4" fmla="*/ 0 w 69903"/>
                <a:gd name="connsiteY4" fmla="*/ 224957 h 226628"/>
                <a:gd name="connsiteX0" fmla="*/ 1947 w 69444"/>
                <a:gd name="connsiteY0" fmla="*/ 11 h 226628"/>
                <a:gd name="connsiteX1" fmla="*/ 2228 w 69444"/>
                <a:gd name="connsiteY1" fmla="*/ 45139 h 226628"/>
                <a:gd name="connsiteX2" fmla="*/ 1650 w 69444"/>
                <a:gd name="connsiteY2" fmla="*/ 97164 h 226628"/>
                <a:gd name="connsiteX3" fmla="*/ 758 w 69444"/>
                <a:gd name="connsiteY3" fmla="*/ 161568 h 226628"/>
                <a:gd name="connsiteX4" fmla="*/ 0 w 69444"/>
                <a:gd name="connsiteY4" fmla="*/ 224957 h 226628"/>
                <a:gd name="connsiteX0" fmla="*/ 1947 w 69444"/>
                <a:gd name="connsiteY0" fmla="*/ 11 h 226628"/>
                <a:gd name="connsiteX1" fmla="*/ 2228 w 69444"/>
                <a:gd name="connsiteY1" fmla="*/ 45139 h 226628"/>
                <a:gd name="connsiteX2" fmla="*/ 1650 w 69444"/>
                <a:gd name="connsiteY2" fmla="*/ 97164 h 226628"/>
                <a:gd name="connsiteX3" fmla="*/ 758 w 69444"/>
                <a:gd name="connsiteY3" fmla="*/ 161568 h 226628"/>
                <a:gd name="connsiteX4" fmla="*/ 0 w 69444"/>
                <a:gd name="connsiteY4" fmla="*/ 224957 h 226628"/>
                <a:gd name="connsiteX0" fmla="*/ 1947 w 69444"/>
                <a:gd name="connsiteY0" fmla="*/ 11 h 226628"/>
                <a:gd name="connsiteX1" fmla="*/ 2228 w 69444"/>
                <a:gd name="connsiteY1" fmla="*/ 45139 h 226628"/>
                <a:gd name="connsiteX2" fmla="*/ 1650 w 69444"/>
                <a:gd name="connsiteY2" fmla="*/ 97164 h 226628"/>
                <a:gd name="connsiteX3" fmla="*/ 758 w 69444"/>
                <a:gd name="connsiteY3" fmla="*/ 161568 h 226628"/>
                <a:gd name="connsiteX4" fmla="*/ 0 w 69444"/>
                <a:gd name="connsiteY4" fmla="*/ 224957 h 226628"/>
                <a:gd name="connsiteX0" fmla="*/ 1947 w 69444"/>
                <a:gd name="connsiteY0" fmla="*/ 11 h 226628"/>
                <a:gd name="connsiteX1" fmla="*/ 2228 w 69444"/>
                <a:gd name="connsiteY1" fmla="*/ 45139 h 226628"/>
                <a:gd name="connsiteX2" fmla="*/ 1650 w 69444"/>
                <a:gd name="connsiteY2" fmla="*/ 97164 h 226628"/>
                <a:gd name="connsiteX3" fmla="*/ 758 w 69444"/>
                <a:gd name="connsiteY3" fmla="*/ 161568 h 226628"/>
                <a:gd name="connsiteX4" fmla="*/ 0 w 69444"/>
                <a:gd name="connsiteY4" fmla="*/ 224957 h 226628"/>
                <a:gd name="connsiteX0" fmla="*/ 1947 w 69444"/>
                <a:gd name="connsiteY0" fmla="*/ 11 h 226628"/>
                <a:gd name="connsiteX1" fmla="*/ 2228 w 69444"/>
                <a:gd name="connsiteY1" fmla="*/ 45139 h 226628"/>
                <a:gd name="connsiteX2" fmla="*/ 1650 w 69444"/>
                <a:gd name="connsiteY2" fmla="*/ 97164 h 226628"/>
                <a:gd name="connsiteX3" fmla="*/ 758 w 69444"/>
                <a:gd name="connsiteY3" fmla="*/ 161568 h 226628"/>
                <a:gd name="connsiteX4" fmla="*/ 0 w 69444"/>
                <a:gd name="connsiteY4" fmla="*/ 224957 h 226628"/>
                <a:gd name="connsiteX0" fmla="*/ 1947 w 69444"/>
                <a:gd name="connsiteY0" fmla="*/ 2 h 226619"/>
                <a:gd name="connsiteX1" fmla="*/ 2228 w 69444"/>
                <a:gd name="connsiteY1" fmla="*/ 45130 h 226619"/>
                <a:gd name="connsiteX2" fmla="*/ 1650 w 69444"/>
                <a:gd name="connsiteY2" fmla="*/ 97155 h 226619"/>
                <a:gd name="connsiteX3" fmla="*/ 758 w 69444"/>
                <a:gd name="connsiteY3" fmla="*/ 161559 h 226619"/>
                <a:gd name="connsiteX4" fmla="*/ 0 w 69444"/>
                <a:gd name="connsiteY4" fmla="*/ 224948 h 226619"/>
                <a:gd name="connsiteX0" fmla="*/ 1947 w 69444"/>
                <a:gd name="connsiteY0" fmla="*/ 2 h 226619"/>
                <a:gd name="connsiteX1" fmla="*/ 2228 w 69444"/>
                <a:gd name="connsiteY1" fmla="*/ 45130 h 226619"/>
                <a:gd name="connsiteX2" fmla="*/ 1650 w 69444"/>
                <a:gd name="connsiteY2" fmla="*/ 97155 h 226619"/>
                <a:gd name="connsiteX3" fmla="*/ 758 w 69444"/>
                <a:gd name="connsiteY3" fmla="*/ 161559 h 226619"/>
                <a:gd name="connsiteX4" fmla="*/ 0 w 69444"/>
                <a:gd name="connsiteY4" fmla="*/ 224948 h 226619"/>
                <a:gd name="connsiteX0" fmla="*/ 1947 w 69444"/>
                <a:gd name="connsiteY0" fmla="*/ 2 h 226619"/>
                <a:gd name="connsiteX1" fmla="*/ 2228 w 69444"/>
                <a:gd name="connsiteY1" fmla="*/ 45130 h 226619"/>
                <a:gd name="connsiteX2" fmla="*/ 1650 w 69444"/>
                <a:gd name="connsiteY2" fmla="*/ 97155 h 226619"/>
                <a:gd name="connsiteX3" fmla="*/ 758 w 69444"/>
                <a:gd name="connsiteY3" fmla="*/ 161559 h 226619"/>
                <a:gd name="connsiteX4" fmla="*/ 0 w 69444"/>
                <a:gd name="connsiteY4" fmla="*/ 224948 h 226619"/>
                <a:gd name="connsiteX0" fmla="*/ 1947 w 69444"/>
                <a:gd name="connsiteY0" fmla="*/ 2 h 226619"/>
                <a:gd name="connsiteX1" fmla="*/ 2228 w 69444"/>
                <a:gd name="connsiteY1" fmla="*/ 45130 h 226619"/>
                <a:gd name="connsiteX2" fmla="*/ 1650 w 69444"/>
                <a:gd name="connsiteY2" fmla="*/ 97155 h 226619"/>
                <a:gd name="connsiteX3" fmla="*/ 758 w 69444"/>
                <a:gd name="connsiteY3" fmla="*/ 161559 h 226619"/>
                <a:gd name="connsiteX4" fmla="*/ 0 w 69444"/>
                <a:gd name="connsiteY4" fmla="*/ 224948 h 226619"/>
                <a:gd name="connsiteX0" fmla="*/ 1947 w 69444"/>
                <a:gd name="connsiteY0" fmla="*/ 4211 h 230828"/>
                <a:gd name="connsiteX1" fmla="*/ 2228 w 69444"/>
                <a:gd name="connsiteY1" fmla="*/ 49339 h 230828"/>
                <a:gd name="connsiteX2" fmla="*/ 1650 w 69444"/>
                <a:gd name="connsiteY2" fmla="*/ 101364 h 230828"/>
                <a:gd name="connsiteX3" fmla="*/ 758 w 69444"/>
                <a:gd name="connsiteY3" fmla="*/ 165768 h 230828"/>
                <a:gd name="connsiteX4" fmla="*/ 0 w 69444"/>
                <a:gd name="connsiteY4" fmla="*/ 229157 h 230828"/>
                <a:gd name="connsiteX0" fmla="*/ 1947 w 69444"/>
                <a:gd name="connsiteY0" fmla="*/ 4396 h 231013"/>
                <a:gd name="connsiteX1" fmla="*/ 2228 w 69444"/>
                <a:gd name="connsiteY1" fmla="*/ 49524 h 231013"/>
                <a:gd name="connsiteX2" fmla="*/ 1650 w 69444"/>
                <a:gd name="connsiteY2" fmla="*/ 101549 h 231013"/>
                <a:gd name="connsiteX3" fmla="*/ 758 w 69444"/>
                <a:gd name="connsiteY3" fmla="*/ 165953 h 231013"/>
                <a:gd name="connsiteX4" fmla="*/ 0 w 69444"/>
                <a:gd name="connsiteY4" fmla="*/ 229342 h 231013"/>
                <a:gd name="connsiteX0" fmla="*/ 1947 w 68722"/>
                <a:gd name="connsiteY0" fmla="*/ 4396 h 231041"/>
                <a:gd name="connsiteX1" fmla="*/ 2228 w 68722"/>
                <a:gd name="connsiteY1" fmla="*/ 49524 h 231041"/>
                <a:gd name="connsiteX2" fmla="*/ 1650 w 68722"/>
                <a:gd name="connsiteY2" fmla="*/ 101549 h 231041"/>
                <a:gd name="connsiteX3" fmla="*/ 758 w 68722"/>
                <a:gd name="connsiteY3" fmla="*/ 165953 h 231041"/>
                <a:gd name="connsiteX4" fmla="*/ 0 w 68722"/>
                <a:gd name="connsiteY4" fmla="*/ 229342 h 231041"/>
                <a:gd name="connsiteX0" fmla="*/ 1947 w 68722"/>
                <a:gd name="connsiteY0" fmla="*/ 4396 h 231041"/>
                <a:gd name="connsiteX1" fmla="*/ 2228 w 68722"/>
                <a:gd name="connsiteY1" fmla="*/ 49524 h 231041"/>
                <a:gd name="connsiteX2" fmla="*/ 1650 w 68722"/>
                <a:gd name="connsiteY2" fmla="*/ 101549 h 231041"/>
                <a:gd name="connsiteX3" fmla="*/ 758 w 68722"/>
                <a:gd name="connsiteY3" fmla="*/ 165953 h 231041"/>
                <a:gd name="connsiteX4" fmla="*/ 0 w 68722"/>
                <a:gd name="connsiteY4" fmla="*/ 229342 h 231041"/>
                <a:gd name="connsiteX0" fmla="*/ 1947 w 68722"/>
                <a:gd name="connsiteY0" fmla="*/ 4396 h 231041"/>
                <a:gd name="connsiteX1" fmla="*/ 2228 w 68722"/>
                <a:gd name="connsiteY1" fmla="*/ 49524 h 231041"/>
                <a:gd name="connsiteX2" fmla="*/ 1650 w 68722"/>
                <a:gd name="connsiteY2" fmla="*/ 101549 h 231041"/>
                <a:gd name="connsiteX3" fmla="*/ 758 w 68722"/>
                <a:gd name="connsiteY3" fmla="*/ 165953 h 231041"/>
                <a:gd name="connsiteX4" fmla="*/ 0 w 68722"/>
                <a:gd name="connsiteY4" fmla="*/ 229342 h 231041"/>
                <a:gd name="connsiteX0" fmla="*/ 1947 w 68722"/>
                <a:gd name="connsiteY0" fmla="*/ 4396 h 231041"/>
                <a:gd name="connsiteX1" fmla="*/ 2228 w 68722"/>
                <a:gd name="connsiteY1" fmla="*/ 49524 h 231041"/>
                <a:gd name="connsiteX2" fmla="*/ 1650 w 68722"/>
                <a:gd name="connsiteY2" fmla="*/ 101549 h 231041"/>
                <a:gd name="connsiteX3" fmla="*/ 758 w 68722"/>
                <a:gd name="connsiteY3" fmla="*/ 165953 h 231041"/>
                <a:gd name="connsiteX4" fmla="*/ 0 w 68722"/>
                <a:gd name="connsiteY4" fmla="*/ 229342 h 231041"/>
                <a:gd name="connsiteX0" fmla="*/ 1947 w 68722"/>
                <a:gd name="connsiteY0" fmla="*/ 4343 h 230988"/>
                <a:gd name="connsiteX1" fmla="*/ 2228 w 68722"/>
                <a:gd name="connsiteY1" fmla="*/ 49471 h 230988"/>
                <a:gd name="connsiteX2" fmla="*/ 1650 w 68722"/>
                <a:gd name="connsiteY2" fmla="*/ 101496 h 230988"/>
                <a:gd name="connsiteX3" fmla="*/ 758 w 68722"/>
                <a:gd name="connsiteY3" fmla="*/ 165900 h 230988"/>
                <a:gd name="connsiteX4" fmla="*/ 0 w 68722"/>
                <a:gd name="connsiteY4" fmla="*/ 229289 h 230988"/>
                <a:gd name="connsiteX0" fmla="*/ 1947 w 68722"/>
                <a:gd name="connsiteY0" fmla="*/ 4343 h 230988"/>
                <a:gd name="connsiteX1" fmla="*/ 2228 w 68722"/>
                <a:gd name="connsiteY1" fmla="*/ 49471 h 230988"/>
                <a:gd name="connsiteX2" fmla="*/ 1650 w 68722"/>
                <a:gd name="connsiteY2" fmla="*/ 101496 h 230988"/>
                <a:gd name="connsiteX3" fmla="*/ 758 w 68722"/>
                <a:gd name="connsiteY3" fmla="*/ 165900 h 230988"/>
                <a:gd name="connsiteX4" fmla="*/ 0 w 68722"/>
                <a:gd name="connsiteY4" fmla="*/ 229289 h 230988"/>
                <a:gd name="connsiteX0" fmla="*/ 1947 w 67049"/>
                <a:gd name="connsiteY0" fmla="*/ 4343 h 230136"/>
                <a:gd name="connsiteX1" fmla="*/ 2228 w 67049"/>
                <a:gd name="connsiteY1" fmla="*/ 49471 h 230136"/>
                <a:gd name="connsiteX2" fmla="*/ 1650 w 67049"/>
                <a:gd name="connsiteY2" fmla="*/ 101496 h 230136"/>
                <a:gd name="connsiteX3" fmla="*/ 758 w 67049"/>
                <a:gd name="connsiteY3" fmla="*/ 165900 h 230136"/>
                <a:gd name="connsiteX4" fmla="*/ 0 w 67049"/>
                <a:gd name="connsiteY4" fmla="*/ 229289 h 230136"/>
                <a:gd name="connsiteX0" fmla="*/ 1947 w 67049"/>
                <a:gd name="connsiteY0" fmla="*/ 4343 h 230642"/>
                <a:gd name="connsiteX1" fmla="*/ 2228 w 67049"/>
                <a:gd name="connsiteY1" fmla="*/ 49471 h 230642"/>
                <a:gd name="connsiteX2" fmla="*/ 1650 w 67049"/>
                <a:gd name="connsiteY2" fmla="*/ 101496 h 230642"/>
                <a:gd name="connsiteX3" fmla="*/ 758 w 67049"/>
                <a:gd name="connsiteY3" fmla="*/ 165900 h 230642"/>
                <a:gd name="connsiteX4" fmla="*/ 0 w 67049"/>
                <a:gd name="connsiteY4" fmla="*/ 229289 h 230642"/>
                <a:gd name="connsiteX0" fmla="*/ 1947 w 67345"/>
                <a:gd name="connsiteY0" fmla="*/ 4717 h 231016"/>
                <a:gd name="connsiteX1" fmla="*/ 2228 w 67345"/>
                <a:gd name="connsiteY1" fmla="*/ 49845 h 231016"/>
                <a:gd name="connsiteX2" fmla="*/ 1650 w 67345"/>
                <a:gd name="connsiteY2" fmla="*/ 101870 h 231016"/>
                <a:gd name="connsiteX3" fmla="*/ 758 w 67345"/>
                <a:gd name="connsiteY3" fmla="*/ 166274 h 231016"/>
                <a:gd name="connsiteX4" fmla="*/ 0 w 67345"/>
                <a:gd name="connsiteY4" fmla="*/ 229663 h 231016"/>
                <a:gd name="connsiteX0" fmla="*/ 1947 w 67049"/>
                <a:gd name="connsiteY0" fmla="*/ 4717 h 231016"/>
                <a:gd name="connsiteX1" fmla="*/ 2228 w 67049"/>
                <a:gd name="connsiteY1" fmla="*/ 49845 h 231016"/>
                <a:gd name="connsiteX2" fmla="*/ 1650 w 67049"/>
                <a:gd name="connsiteY2" fmla="*/ 101870 h 231016"/>
                <a:gd name="connsiteX3" fmla="*/ 758 w 67049"/>
                <a:gd name="connsiteY3" fmla="*/ 166274 h 231016"/>
                <a:gd name="connsiteX4" fmla="*/ 0 w 67049"/>
                <a:gd name="connsiteY4" fmla="*/ 229663 h 231016"/>
                <a:gd name="connsiteX0" fmla="*/ 1947 w 67049"/>
                <a:gd name="connsiteY0" fmla="*/ 4717 h 231016"/>
                <a:gd name="connsiteX1" fmla="*/ 2228 w 67049"/>
                <a:gd name="connsiteY1" fmla="*/ 49845 h 231016"/>
                <a:gd name="connsiteX2" fmla="*/ 1650 w 67049"/>
                <a:gd name="connsiteY2" fmla="*/ 101870 h 231016"/>
                <a:gd name="connsiteX3" fmla="*/ 758 w 67049"/>
                <a:gd name="connsiteY3" fmla="*/ 166274 h 231016"/>
                <a:gd name="connsiteX4" fmla="*/ 0 w 67049"/>
                <a:gd name="connsiteY4" fmla="*/ 229663 h 231016"/>
                <a:gd name="connsiteX0" fmla="*/ 1947 w 67049"/>
                <a:gd name="connsiteY0" fmla="*/ 4717 h 231016"/>
                <a:gd name="connsiteX1" fmla="*/ 2228 w 67049"/>
                <a:gd name="connsiteY1" fmla="*/ 49845 h 231016"/>
                <a:gd name="connsiteX2" fmla="*/ 1650 w 67049"/>
                <a:gd name="connsiteY2" fmla="*/ 101870 h 231016"/>
                <a:gd name="connsiteX3" fmla="*/ 758 w 67049"/>
                <a:gd name="connsiteY3" fmla="*/ 166274 h 231016"/>
                <a:gd name="connsiteX4" fmla="*/ 0 w 67049"/>
                <a:gd name="connsiteY4" fmla="*/ 229663 h 231016"/>
                <a:gd name="connsiteX0" fmla="*/ 1947 w 67874"/>
                <a:gd name="connsiteY0" fmla="*/ 4717 h 231016"/>
                <a:gd name="connsiteX1" fmla="*/ 2228 w 67874"/>
                <a:gd name="connsiteY1" fmla="*/ 49845 h 231016"/>
                <a:gd name="connsiteX2" fmla="*/ 1650 w 67874"/>
                <a:gd name="connsiteY2" fmla="*/ 101870 h 231016"/>
                <a:gd name="connsiteX3" fmla="*/ 758 w 67874"/>
                <a:gd name="connsiteY3" fmla="*/ 166274 h 231016"/>
                <a:gd name="connsiteX4" fmla="*/ 0 w 67874"/>
                <a:gd name="connsiteY4" fmla="*/ 229663 h 231016"/>
                <a:gd name="connsiteX0" fmla="*/ 1947 w 68692"/>
                <a:gd name="connsiteY0" fmla="*/ 4717 h 231016"/>
                <a:gd name="connsiteX1" fmla="*/ 2228 w 68692"/>
                <a:gd name="connsiteY1" fmla="*/ 49845 h 231016"/>
                <a:gd name="connsiteX2" fmla="*/ 1650 w 68692"/>
                <a:gd name="connsiteY2" fmla="*/ 101870 h 231016"/>
                <a:gd name="connsiteX3" fmla="*/ 758 w 68692"/>
                <a:gd name="connsiteY3" fmla="*/ 166274 h 231016"/>
                <a:gd name="connsiteX4" fmla="*/ 0 w 68692"/>
                <a:gd name="connsiteY4" fmla="*/ 229663 h 231016"/>
                <a:gd name="connsiteX0" fmla="*/ 1947 w 68692"/>
                <a:gd name="connsiteY0" fmla="*/ 4717 h 231016"/>
                <a:gd name="connsiteX1" fmla="*/ 2228 w 68692"/>
                <a:gd name="connsiteY1" fmla="*/ 49845 h 231016"/>
                <a:gd name="connsiteX2" fmla="*/ 1650 w 68692"/>
                <a:gd name="connsiteY2" fmla="*/ 101870 h 231016"/>
                <a:gd name="connsiteX3" fmla="*/ 758 w 68692"/>
                <a:gd name="connsiteY3" fmla="*/ 166274 h 231016"/>
                <a:gd name="connsiteX4" fmla="*/ 0 w 68692"/>
                <a:gd name="connsiteY4" fmla="*/ 229663 h 231016"/>
                <a:gd name="connsiteX0" fmla="*/ 1947 w 68692"/>
                <a:gd name="connsiteY0" fmla="*/ 4717 h 231016"/>
                <a:gd name="connsiteX1" fmla="*/ 2228 w 68692"/>
                <a:gd name="connsiteY1" fmla="*/ 49845 h 231016"/>
                <a:gd name="connsiteX2" fmla="*/ 1650 w 68692"/>
                <a:gd name="connsiteY2" fmla="*/ 101870 h 231016"/>
                <a:gd name="connsiteX3" fmla="*/ 758 w 68692"/>
                <a:gd name="connsiteY3" fmla="*/ 166274 h 231016"/>
                <a:gd name="connsiteX4" fmla="*/ 0 w 68692"/>
                <a:gd name="connsiteY4" fmla="*/ 229663 h 231016"/>
                <a:gd name="connsiteX0" fmla="*/ 1947 w 68692"/>
                <a:gd name="connsiteY0" fmla="*/ 4717 h 231016"/>
                <a:gd name="connsiteX1" fmla="*/ 2228 w 68692"/>
                <a:gd name="connsiteY1" fmla="*/ 49845 h 231016"/>
                <a:gd name="connsiteX2" fmla="*/ 1650 w 68692"/>
                <a:gd name="connsiteY2" fmla="*/ 101870 h 231016"/>
                <a:gd name="connsiteX3" fmla="*/ 758 w 68692"/>
                <a:gd name="connsiteY3" fmla="*/ 166274 h 231016"/>
                <a:gd name="connsiteX4" fmla="*/ 0 w 68692"/>
                <a:gd name="connsiteY4" fmla="*/ 229663 h 231016"/>
                <a:gd name="connsiteX0" fmla="*/ 1947 w 68692"/>
                <a:gd name="connsiteY0" fmla="*/ 4717 h 231016"/>
                <a:gd name="connsiteX1" fmla="*/ 2228 w 68692"/>
                <a:gd name="connsiteY1" fmla="*/ 49845 h 231016"/>
                <a:gd name="connsiteX2" fmla="*/ 1650 w 68692"/>
                <a:gd name="connsiteY2" fmla="*/ 101870 h 231016"/>
                <a:gd name="connsiteX3" fmla="*/ 758 w 68692"/>
                <a:gd name="connsiteY3" fmla="*/ 166274 h 231016"/>
                <a:gd name="connsiteX4" fmla="*/ 0 w 68692"/>
                <a:gd name="connsiteY4" fmla="*/ 229663 h 231016"/>
                <a:gd name="connsiteX0" fmla="*/ 1947 w 68834"/>
                <a:gd name="connsiteY0" fmla="*/ 4717 h 231016"/>
                <a:gd name="connsiteX1" fmla="*/ 2228 w 68834"/>
                <a:gd name="connsiteY1" fmla="*/ 49845 h 231016"/>
                <a:gd name="connsiteX2" fmla="*/ 1650 w 68834"/>
                <a:gd name="connsiteY2" fmla="*/ 101870 h 231016"/>
                <a:gd name="connsiteX3" fmla="*/ 758 w 68834"/>
                <a:gd name="connsiteY3" fmla="*/ 166274 h 231016"/>
                <a:gd name="connsiteX4" fmla="*/ 0 w 68834"/>
                <a:gd name="connsiteY4" fmla="*/ 229663 h 231016"/>
                <a:gd name="connsiteX0" fmla="*/ 1947 w 68834"/>
                <a:gd name="connsiteY0" fmla="*/ 4902 h 231201"/>
                <a:gd name="connsiteX1" fmla="*/ 2228 w 68834"/>
                <a:gd name="connsiteY1" fmla="*/ 46186 h 231201"/>
                <a:gd name="connsiteX2" fmla="*/ 1650 w 68834"/>
                <a:gd name="connsiteY2" fmla="*/ 102055 h 231201"/>
                <a:gd name="connsiteX3" fmla="*/ 758 w 68834"/>
                <a:gd name="connsiteY3" fmla="*/ 166459 h 231201"/>
                <a:gd name="connsiteX4" fmla="*/ 0 w 68834"/>
                <a:gd name="connsiteY4" fmla="*/ 229848 h 231201"/>
                <a:gd name="connsiteX0" fmla="*/ 1947 w 68834"/>
                <a:gd name="connsiteY0" fmla="*/ 4385 h 242215"/>
                <a:gd name="connsiteX1" fmla="*/ 2228 w 68834"/>
                <a:gd name="connsiteY1" fmla="*/ 57200 h 242215"/>
                <a:gd name="connsiteX2" fmla="*/ 1650 w 68834"/>
                <a:gd name="connsiteY2" fmla="*/ 113069 h 242215"/>
                <a:gd name="connsiteX3" fmla="*/ 758 w 68834"/>
                <a:gd name="connsiteY3" fmla="*/ 177473 h 242215"/>
                <a:gd name="connsiteX4" fmla="*/ 0 w 68834"/>
                <a:gd name="connsiteY4" fmla="*/ 240862 h 242215"/>
                <a:gd name="connsiteX0" fmla="*/ 5150 w 68834"/>
                <a:gd name="connsiteY0" fmla="*/ 4285 h 244677"/>
                <a:gd name="connsiteX1" fmla="*/ 2228 w 68834"/>
                <a:gd name="connsiteY1" fmla="*/ 59662 h 244677"/>
                <a:gd name="connsiteX2" fmla="*/ 1650 w 68834"/>
                <a:gd name="connsiteY2" fmla="*/ 115531 h 244677"/>
                <a:gd name="connsiteX3" fmla="*/ 758 w 68834"/>
                <a:gd name="connsiteY3" fmla="*/ 179935 h 244677"/>
                <a:gd name="connsiteX4" fmla="*/ 0 w 68834"/>
                <a:gd name="connsiteY4" fmla="*/ 243324 h 244677"/>
                <a:gd name="connsiteX0" fmla="*/ 5150 w 68834"/>
                <a:gd name="connsiteY0" fmla="*/ 4285 h 244677"/>
                <a:gd name="connsiteX1" fmla="*/ 2228 w 68834"/>
                <a:gd name="connsiteY1" fmla="*/ 59662 h 244677"/>
                <a:gd name="connsiteX2" fmla="*/ 1650 w 68834"/>
                <a:gd name="connsiteY2" fmla="*/ 115531 h 244677"/>
                <a:gd name="connsiteX3" fmla="*/ 758 w 68834"/>
                <a:gd name="connsiteY3" fmla="*/ 179935 h 244677"/>
                <a:gd name="connsiteX4" fmla="*/ 0 w 68834"/>
                <a:gd name="connsiteY4" fmla="*/ 243324 h 244677"/>
                <a:gd name="connsiteX0" fmla="*/ 4509 w 68834"/>
                <a:gd name="connsiteY0" fmla="*/ 4285 h 244677"/>
                <a:gd name="connsiteX1" fmla="*/ 2228 w 68834"/>
                <a:gd name="connsiteY1" fmla="*/ 59662 h 244677"/>
                <a:gd name="connsiteX2" fmla="*/ 1650 w 68834"/>
                <a:gd name="connsiteY2" fmla="*/ 115531 h 244677"/>
                <a:gd name="connsiteX3" fmla="*/ 758 w 68834"/>
                <a:gd name="connsiteY3" fmla="*/ 179935 h 244677"/>
                <a:gd name="connsiteX4" fmla="*/ 0 w 68834"/>
                <a:gd name="connsiteY4" fmla="*/ 243324 h 244677"/>
                <a:gd name="connsiteX0" fmla="*/ 4509 w 69107"/>
                <a:gd name="connsiteY0" fmla="*/ 4285 h 244677"/>
                <a:gd name="connsiteX1" fmla="*/ 2228 w 69107"/>
                <a:gd name="connsiteY1" fmla="*/ 59662 h 244677"/>
                <a:gd name="connsiteX2" fmla="*/ 1650 w 69107"/>
                <a:gd name="connsiteY2" fmla="*/ 115531 h 244677"/>
                <a:gd name="connsiteX3" fmla="*/ 758 w 69107"/>
                <a:gd name="connsiteY3" fmla="*/ 179935 h 244677"/>
                <a:gd name="connsiteX4" fmla="*/ 0 w 69107"/>
                <a:gd name="connsiteY4" fmla="*/ 243324 h 244677"/>
                <a:gd name="connsiteX0" fmla="*/ 2587 w 68834"/>
                <a:gd name="connsiteY0" fmla="*/ 4285 h 244677"/>
                <a:gd name="connsiteX1" fmla="*/ 2228 w 68834"/>
                <a:gd name="connsiteY1" fmla="*/ 59662 h 244677"/>
                <a:gd name="connsiteX2" fmla="*/ 1650 w 68834"/>
                <a:gd name="connsiteY2" fmla="*/ 115531 h 244677"/>
                <a:gd name="connsiteX3" fmla="*/ 758 w 68834"/>
                <a:gd name="connsiteY3" fmla="*/ 179935 h 244677"/>
                <a:gd name="connsiteX4" fmla="*/ 0 w 68834"/>
                <a:gd name="connsiteY4" fmla="*/ 243324 h 244677"/>
                <a:gd name="connsiteX0" fmla="*/ 2587 w 69106"/>
                <a:gd name="connsiteY0" fmla="*/ 2644 h 243036"/>
                <a:gd name="connsiteX1" fmla="*/ 2228 w 69106"/>
                <a:gd name="connsiteY1" fmla="*/ 58021 h 243036"/>
                <a:gd name="connsiteX2" fmla="*/ 1650 w 69106"/>
                <a:gd name="connsiteY2" fmla="*/ 113890 h 243036"/>
                <a:gd name="connsiteX3" fmla="*/ 758 w 69106"/>
                <a:gd name="connsiteY3" fmla="*/ 178294 h 243036"/>
                <a:gd name="connsiteX4" fmla="*/ 0 w 69106"/>
                <a:gd name="connsiteY4" fmla="*/ 241683 h 243036"/>
                <a:gd name="connsiteX0" fmla="*/ 1946 w 68465"/>
                <a:gd name="connsiteY0" fmla="*/ 2644 h 243036"/>
                <a:gd name="connsiteX1" fmla="*/ 1587 w 68465"/>
                <a:gd name="connsiteY1" fmla="*/ 58021 h 243036"/>
                <a:gd name="connsiteX2" fmla="*/ 1009 w 68465"/>
                <a:gd name="connsiteY2" fmla="*/ 113890 h 243036"/>
                <a:gd name="connsiteX3" fmla="*/ 117 w 68465"/>
                <a:gd name="connsiteY3" fmla="*/ 178294 h 243036"/>
                <a:gd name="connsiteX4" fmla="*/ 0 w 68465"/>
                <a:gd name="connsiteY4" fmla="*/ 241683 h 243036"/>
                <a:gd name="connsiteX0" fmla="*/ 1946 w 68162"/>
                <a:gd name="connsiteY0" fmla="*/ 2644 h 243036"/>
                <a:gd name="connsiteX1" fmla="*/ 947 w 68162"/>
                <a:gd name="connsiteY1" fmla="*/ 58021 h 243036"/>
                <a:gd name="connsiteX2" fmla="*/ 1009 w 68162"/>
                <a:gd name="connsiteY2" fmla="*/ 113890 h 243036"/>
                <a:gd name="connsiteX3" fmla="*/ 117 w 68162"/>
                <a:gd name="connsiteY3" fmla="*/ 178294 h 243036"/>
                <a:gd name="connsiteX4" fmla="*/ 0 w 68162"/>
                <a:gd name="connsiteY4" fmla="*/ 241683 h 243036"/>
                <a:gd name="connsiteX0" fmla="*/ 1305 w 68162"/>
                <a:gd name="connsiteY0" fmla="*/ 2644 h 243036"/>
                <a:gd name="connsiteX1" fmla="*/ 947 w 68162"/>
                <a:gd name="connsiteY1" fmla="*/ 58021 h 243036"/>
                <a:gd name="connsiteX2" fmla="*/ 1009 w 68162"/>
                <a:gd name="connsiteY2" fmla="*/ 113890 h 243036"/>
                <a:gd name="connsiteX3" fmla="*/ 117 w 68162"/>
                <a:gd name="connsiteY3" fmla="*/ 178294 h 243036"/>
                <a:gd name="connsiteX4" fmla="*/ 0 w 68162"/>
                <a:gd name="connsiteY4" fmla="*/ 241683 h 243036"/>
                <a:gd name="connsiteX0" fmla="*/ 1305 w 68162"/>
                <a:gd name="connsiteY0" fmla="*/ 2659 h 243051"/>
                <a:gd name="connsiteX1" fmla="*/ 947 w 68162"/>
                <a:gd name="connsiteY1" fmla="*/ 57395 h 243051"/>
                <a:gd name="connsiteX2" fmla="*/ 1009 w 68162"/>
                <a:gd name="connsiteY2" fmla="*/ 113905 h 243051"/>
                <a:gd name="connsiteX3" fmla="*/ 117 w 68162"/>
                <a:gd name="connsiteY3" fmla="*/ 178309 h 243051"/>
                <a:gd name="connsiteX4" fmla="*/ 0 w 68162"/>
                <a:gd name="connsiteY4" fmla="*/ 241698 h 243051"/>
                <a:gd name="connsiteX0" fmla="*/ 1305 w 68162"/>
                <a:gd name="connsiteY0" fmla="*/ 2643 h 243676"/>
                <a:gd name="connsiteX1" fmla="*/ 947 w 68162"/>
                <a:gd name="connsiteY1" fmla="*/ 58020 h 243676"/>
                <a:gd name="connsiteX2" fmla="*/ 1009 w 68162"/>
                <a:gd name="connsiteY2" fmla="*/ 114530 h 243676"/>
                <a:gd name="connsiteX3" fmla="*/ 117 w 68162"/>
                <a:gd name="connsiteY3" fmla="*/ 178934 h 243676"/>
                <a:gd name="connsiteX4" fmla="*/ 0 w 68162"/>
                <a:gd name="connsiteY4" fmla="*/ 242323 h 243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162" h="243676">
                  <a:moveTo>
                    <a:pt x="1305" y="2643"/>
                  </a:moveTo>
                  <a:cubicBezTo>
                    <a:pt x="89862" y="-16313"/>
                    <a:pt x="90254" y="73432"/>
                    <a:pt x="947" y="58020"/>
                  </a:cubicBezTo>
                  <a:cubicBezTo>
                    <a:pt x="89728" y="34282"/>
                    <a:pt x="90617" y="132919"/>
                    <a:pt x="1009" y="114530"/>
                  </a:cubicBezTo>
                  <a:cubicBezTo>
                    <a:pt x="90671" y="88333"/>
                    <a:pt x="90423" y="196399"/>
                    <a:pt x="117" y="178934"/>
                  </a:cubicBezTo>
                  <a:cubicBezTo>
                    <a:pt x="90281" y="155741"/>
                    <a:pt x="91445" y="256383"/>
                    <a:pt x="0" y="242323"/>
                  </a:cubicBezTo>
                </a:path>
              </a:pathLst>
            </a:custGeom>
            <a:noFill/>
            <a:ln w="25400" cap="sq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1000" dirty="0">
                <a:latin typeface="Arial" panose="020B0604020202020204" pitchFamily="34" charset="0"/>
              </a:endParaRPr>
            </a:p>
          </p:txBody>
        </p:sp>
        <p:sp>
          <p:nvSpPr>
            <p:cNvPr id="506" name="Freeform: Shape 505">
              <a:extLst>
                <a:ext uri="{FF2B5EF4-FFF2-40B4-BE49-F238E27FC236}">
                  <a16:creationId xmlns:a16="http://schemas.microsoft.com/office/drawing/2014/main" id="{E9D5688C-E538-476D-A0FF-AE137CDC83CE}"/>
                </a:ext>
              </a:extLst>
            </p:cNvPr>
            <p:cNvSpPr/>
            <p:nvPr/>
          </p:nvSpPr>
          <p:spPr>
            <a:xfrm>
              <a:off x="4391058" y="2916210"/>
              <a:ext cx="108000" cy="108000"/>
            </a:xfrm>
            <a:custGeom>
              <a:avLst/>
              <a:gdLst>
                <a:gd name="connsiteX0" fmla="*/ 142240 w 142240"/>
                <a:gd name="connsiteY0" fmla="*/ 71120 h 142240"/>
                <a:gd name="connsiteX1" fmla="*/ 71120 w 142240"/>
                <a:gd name="connsiteY1" fmla="*/ 142240 h 142240"/>
                <a:gd name="connsiteX2" fmla="*/ 0 w 142240"/>
                <a:gd name="connsiteY2" fmla="*/ 71120 h 142240"/>
                <a:gd name="connsiteX3" fmla="*/ 71120 w 142240"/>
                <a:gd name="connsiteY3" fmla="*/ 0 h 142240"/>
                <a:gd name="connsiteX4" fmla="*/ 142240 w 142240"/>
                <a:gd name="connsiteY4" fmla="*/ 71120 h 14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240" h="142240">
                  <a:moveTo>
                    <a:pt x="142240" y="71120"/>
                  </a:moveTo>
                  <a:cubicBezTo>
                    <a:pt x="142240" y="110398"/>
                    <a:pt x="110398" y="142240"/>
                    <a:pt x="71120" y="142240"/>
                  </a:cubicBezTo>
                  <a:cubicBezTo>
                    <a:pt x="31842" y="142240"/>
                    <a:pt x="0" y="110398"/>
                    <a:pt x="0" y="71120"/>
                  </a:cubicBezTo>
                  <a:cubicBezTo>
                    <a:pt x="0" y="31842"/>
                    <a:pt x="31842" y="0"/>
                    <a:pt x="71120" y="0"/>
                  </a:cubicBezTo>
                  <a:cubicBezTo>
                    <a:pt x="110398" y="0"/>
                    <a:pt x="142240" y="31842"/>
                    <a:pt x="142240" y="71120"/>
                  </a:cubicBezTo>
                  <a:close/>
                </a:path>
              </a:pathLst>
            </a:custGeom>
            <a:solidFill>
              <a:schemeClr val="bg1"/>
            </a:solidFill>
            <a:ln w="2540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1000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558" name="Group 557">
            <a:extLst>
              <a:ext uri="{FF2B5EF4-FFF2-40B4-BE49-F238E27FC236}">
                <a16:creationId xmlns:a16="http://schemas.microsoft.com/office/drawing/2014/main" id="{6E0B0BF0-2488-456B-91A3-DFF49BBA2E46}"/>
              </a:ext>
            </a:extLst>
          </p:cNvPr>
          <p:cNvGrpSpPr/>
          <p:nvPr/>
        </p:nvGrpSpPr>
        <p:grpSpPr>
          <a:xfrm>
            <a:off x="2395728" y="4986852"/>
            <a:ext cx="108000" cy="222527"/>
            <a:chOff x="4561978" y="2908059"/>
            <a:chExt cx="108000" cy="222527"/>
          </a:xfrm>
        </p:grpSpPr>
        <p:grpSp>
          <p:nvGrpSpPr>
            <p:cNvPr id="442" name="Group 441">
              <a:extLst>
                <a:ext uri="{FF2B5EF4-FFF2-40B4-BE49-F238E27FC236}">
                  <a16:creationId xmlns:a16="http://schemas.microsoft.com/office/drawing/2014/main" id="{1F8932AE-EB7A-413B-A715-8A27F753CFD2}"/>
                </a:ext>
              </a:extLst>
            </p:cNvPr>
            <p:cNvGrpSpPr/>
            <p:nvPr/>
          </p:nvGrpSpPr>
          <p:grpSpPr>
            <a:xfrm>
              <a:off x="4603378" y="2967706"/>
              <a:ext cx="25200" cy="162880"/>
              <a:chOff x="2695325" y="3002582"/>
              <a:chExt cx="25200" cy="162880"/>
            </a:xfrm>
          </p:grpSpPr>
          <p:sp>
            <p:nvSpPr>
              <p:cNvPr id="446" name="Freeform: Shape 445">
                <a:extLst>
                  <a:ext uri="{FF2B5EF4-FFF2-40B4-BE49-F238E27FC236}">
                    <a16:creationId xmlns:a16="http://schemas.microsoft.com/office/drawing/2014/main" id="{0FCE7BC9-E60F-4287-8C2C-B35DCAF52C87}"/>
                  </a:ext>
                </a:extLst>
              </p:cNvPr>
              <p:cNvSpPr/>
              <p:nvPr/>
            </p:nvSpPr>
            <p:spPr>
              <a:xfrm>
                <a:off x="2695325" y="3002582"/>
                <a:ext cx="25200" cy="82800"/>
              </a:xfrm>
              <a:custGeom>
                <a:avLst/>
                <a:gdLst>
                  <a:gd name="connsiteX0" fmla="*/ 12059 w 24922"/>
                  <a:gd name="connsiteY0" fmla="*/ 90094 h 90093"/>
                  <a:gd name="connsiteX1" fmla="*/ 12059 w 24922"/>
                  <a:gd name="connsiteY1" fmla="*/ 0 h 900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922" h="90093">
                    <a:moveTo>
                      <a:pt x="12059" y="90094"/>
                    </a:moveTo>
                    <a:cubicBezTo>
                      <a:pt x="56023" y="41304"/>
                      <a:pt x="-30296" y="42356"/>
                      <a:pt x="12059" y="0"/>
                    </a:cubicBezTo>
                  </a:path>
                </a:pathLst>
              </a:custGeom>
              <a:noFill/>
              <a:ln w="25400" cap="sq">
                <a:solidFill>
                  <a:srgbClr val="000000"/>
                </a:solidFill>
                <a:prstDash val="solid"/>
                <a:miter lim="800000"/>
              </a:ln>
            </p:spPr>
            <p:txBody>
              <a:bodyPr rtlCol="0" anchor="ctr"/>
              <a:lstStyle/>
              <a:p>
                <a:endParaRPr lang="en-US" sz="10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47" name="Freeform: Shape 446">
                <a:extLst>
                  <a:ext uri="{FF2B5EF4-FFF2-40B4-BE49-F238E27FC236}">
                    <a16:creationId xmlns:a16="http://schemas.microsoft.com/office/drawing/2014/main" id="{AACD0F79-35EC-4EEE-A289-BFDBEC58B142}"/>
                  </a:ext>
                </a:extLst>
              </p:cNvPr>
              <p:cNvSpPr/>
              <p:nvPr/>
            </p:nvSpPr>
            <p:spPr>
              <a:xfrm>
                <a:off x="2695325" y="3082662"/>
                <a:ext cx="25200" cy="82800"/>
              </a:xfrm>
              <a:custGeom>
                <a:avLst/>
                <a:gdLst>
                  <a:gd name="connsiteX0" fmla="*/ 12059 w 24922"/>
                  <a:gd name="connsiteY0" fmla="*/ 90093 h 90092"/>
                  <a:gd name="connsiteX1" fmla="*/ 12059 w 24922"/>
                  <a:gd name="connsiteY1" fmla="*/ 0 h 900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922" h="90092">
                    <a:moveTo>
                      <a:pt x="12059" y="90093"/>
                    </a:moveTo>
                    <a:cubicBezTo>
                      <a:pt x="56022" y="41304"/>
                      <a:pt x="-30296" y="42355"/>
                      <a:pt x="12059" y="0"/>
                    </a:cubicBezTo>
                  </a:path>
                </a:pathLst>
              </a:custGeom>
              <a:noFill/>
              <a:ln w="25400" cap="sq">
                <a:solidFill>
                  <a:srgbClr val="000000"/>
                </a:solidFill>
                <a:prstDash val="solid"/>
                <a:miter lim="800000"/>
              </a:ln>
            </p:spPr>
            <p:txBody>
              <a:bodyPr rtlCol="0" anchor="ctr"/>
              <a:lstStyle/>
              <a:p>
                <a:endParaRPr lang="en-US" sz="1000" dirty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517" name="Group 516">
              <a:extLst>
                <a:ext uri="{FF2B5EF4-FFF2-40B4-BE49-F238E27FC236}">
                  <a16:creationId xmlns:a16="http://schemas.microsoft.com/office/drawing/2014/main" id="{7484471C-CE32-4A5C-85C9-C2D04B540478}"/>
                </a:ext>
              </a:extLst>
            </p:cNvPr>
            <p:cNvGrpSpPr/>
            <p:nvPr/>
          </p:nvGrpSpPr>
          <p:grpSpPr>
            <a:xfrm>
              <a:off x="4561978" y="2908059"/>
              <a:ext cx="108000" cy="108000"/>
              <a:chOff x="4544838" y="2317748"/>
              <a:chExt cx="108000" cy="108000"/>
            </a:xfrm>
          </p:grpSpPr>
          <p:sp>
            <p:nvSpPr>
              <p:cNvPr id="497" name="Freeform: Shape 496">
                <a:extLst>
                  <a:ext uri="{FF2B5EF4-FFF2-40B4-BE49-F238E27FC236}">
                    <a16:creationId xmlns:a16="http://schemas.microsoft.com/office/drawing/2014/main" id="{5E6BFB01-9261-4733-AD97-38AA21CCE78B}"/>
                  </a:ext>
                </a:extLst>
              </p:cNvPr>
              <p:cNvSpPr/>
              <p:nvPr/>
            </p:nvSpPr>
            <p:spPr>
              <a:xfrm>
                <a:off x="4544838" y="2317748"/>
                <a:ext cx="108000" cy="108000"/>
              </a:xfrm>
              <a:custGeom>
                <a:avLst/>
                <a:gdLst>
                  <a:gd name="connsiteX0" fmla="*/ 142240 w 142240"/>
                  <a:gd name="connsiteY0" fmla="*/ 71120 h 142240"/>
                  <a:gd name="connsiteX1" fmla="*/ 71120 w 142240"/>
                  <a:gd name="connsiteY1" fmla="*/ 142240 h 142240"/>
                  <a:gd name="connsiteX2" fmla="*/ 0 w 142240"/>
                  <a:gd name="connsiteY2" fmla="*/ 71120 h 142240"/>
                  <a:gd name="connsiteX3" fmla="*/ 71120 w 142240"/>
                  <a:gd name="connsiteY3" fmla="*/ 0 h 142240"/>
                  <a:gd name="connsiteX4" fmla="*/ 142240 w 142240"/>
                  <a:gd name="connsiteY4" fmla="*/ 71120 h 142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2240" h="142240">
                    <a:moveTo>
                      <a:pt x="142240" y="71120"/>
                    </a:moveTo>
                    <a:cubicBezTo>
                      <a:pt x="142240" y="110398"/>
                      <a:pt x="110398" y="142240"/>
                      <a:pt x="71120" y="142240"/>
                    </a:cubicBezTo>
                    <a:cubicBezTo>
                      <a:pt x="31842" y="142240"/>
                      <a:pt x="0" y="110398"/>
                      <a:pt x="0" y="71120"/>
                    </a:cubicBezTo>
                    <a:cubicBezTo>
                      <a:pt x="0" y="31842"/>
                      <a:pt x="31842" y="0"/>
                      <a:pt x="71120" y="0"/>
                    </a:cubicBezTo>
                    <a:cubicBezTo>
                      <a:pt x="110398" y="0"/>
                      <a:pt x="142240" y="31842"/>
                      <a:pt x="142240" y="71120"/>
                    </a:cubicBezTo>
                    <a:close/>
                  </a:path>
                </a:pathLst>
              </a:custGeom>
              <a:solidFill>
                <a:schemeClr val="bg1"/>
              </a:solidFill>
              <a:ln w="25400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10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15" name="TextBox 514">
                <a:extLst>
                  <a:ext uri="{FF2B5EF4-FFF2-40B4-BE49-F238E27FC236}">
                    <a16:creationId xmlns:a16="http://schemas.microsoft.com/office/drawing/2014/main" id="{1656BF65-E8DC-4DC5-B83C-B1DEF6185779}"/>
                  </a:ext>
                </a:extLst>
              </p:cNvPr>
              <p:cNvSpPr txBox="1"/>
              <p:nvPr/>
            </p:nvSpPr>
            <p:spPr>
              <a:xfrm>
                <a:off x="4564855" y="2338984"/>
                <a:ext cx="67966" cy="65529"/>
              </a:xfrm>
              <a:custGeom>
                <a:avLst/>
                <a:gdLst/>
                <a:ahLst/>
                <a:cxnLst/>
                <a:rect l="l" t="t" r="r" b="b"/>
                <a:pathLst>
                  <a:path w="80925" h="78023">
                    <a:moveTo>
                      <a:pt x="30026" y="0"/>
                    </a:moveTo>
                    <a:lnTo>
                      <a:pt x="49894" y="0"/>
                    </a:lnTo>
                    <a:cubicBezTo>
                      <a:pt x="49894" y="5432"/>
                      <a:pt x="48890" y="15404"/>
                      <a:pt x="46880" y="29915"/>
                    </a:cubicBezTo>
                    <a:cubicBezTo>
                      <a:pt x="48369" y="29319"/>
                      <a:pt x="51568" y="27868"/>
                      <a:pt x="56480" y="25561"/>
                    </a:cubicBezTo>
                    <a:cubicBezTo>
                      <a:pt x="63177" y="22510"/>
                      <a:pt x="69353" y="19906"/>
                      <a:pt x="75009" y="17748"/>
                    </a:cubicBezTo>
                    <a:lnTo>
                      <a:pt x="80925" y="37951"/>
                    </a:lnTo>
                    <a:cubicBezTo>
                      <a:pt x="72665" y="39812"/>
                      <a:pt x="63103" y="41635"/>
                      <a:pt x="52238" y="43421"/>
                    </a:cubicBezTo>
                    <a:lnTo>
                      <a:pt x="65633" y="58490"/>
                    </a:lnTo>
                    <a:cubicBezTo>
                      <a:pt x="68312" y="61541"/>
                      <a:pt x="70432" y="64033"/>
                      <a:pt x="71995" y="65968"/>
                    </a:cubicBezTo>
                    <a:lnTo>
                      <a:pt x="54917" y="77242"/>
                    </a:lnTo>
                    <a:lnTo>
                      <a:pt x="39848" y="52350"/>
                    </a:lnTo>
                    <a:cubicBezTo>
                      <a:pt x="35309" y="60387"/>
                      <a:pt x="30100" y="68945"/>
                      <a:pt x="24221" y="78023"/>
                    </a:cubicBezTo>
                    <a:lnTo>
                      <a:pt x="7367" y="64964"/>
                    </a:lnTo>
                    <a:cubicBezTo>
                      <a:pt x="12724" y="58936"/>
                      <a:pt x="18305" y="53169"/>
                      <a:pt x="24110" y="47662"/>
                    </a:cubicBezTo>
                    <a:cubicBezTo>
                      <a:pt x="26417" y="45430"/>
                      <a:pt x="27868" y="44016"/>
                      <a:pt x="28463" y="43421"/>
                    </a:cubicBezTo>
                    <a:cubicBezTo>
                      <a:pt x="26603" y="43123"/>
                      <a:pt x="21282" y="41895"/>
                      <a:pt x="12501" y="39737"/>
                    </a:cubicBezTo>
                    <a:cubicBezTo>
                      <a:pt x="6176" y="38174"/>
                      <a:pt x="2009" y="37021"/>
                      <a:pt x="0" y="36277"/>
                    </a:cubicBezTo>
                    <a:lnTo>
                      <a:pt x="6585" y="16632"/>
                    </a:lnTo>
                    <a:cubicBezTo>
                      <a:pt x="16333" y="20576"/>
                      <a:pt x="25040" y="24929"/>
                      <a:pt x="32705" y="29691"/>
                    </a:cubicBezTo>
                    <a:cubicBezTo>
                      <a:pt x="30919" y="17562"/>
                      <a:pt x="30026" y="7665"/>
                      <a:pt x="3002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dirty="0">
                  <a:latin typeface="Arial" panose="020B0604020202020204" pitchFamily="34" charset="0"/>
                  <a:cs typeface="Arial"/>
                  <a:sym typeface="Arial"/>
                  <a:rtl val="0"/>
                </a:endParaRPr>
              </a:p>
            </p:txBody>
          </p:sp>
        </p:grpSp>
      </p:grpSp>
      <p:grpSp>
        <p:nvGrpSpPr>
          <p:cNvPr id="537" name="Group 536">
            <a:extLst>
              <a:ext uri="{FF2B5EF4-FFF2-40B4-BE49-F238E27FC236}">
                <a16:creationId xmlns:a16="http://schemas.microsoft.com/office/drawing/2014/main" id="{2980B228-CCE3-47E6-B128-0682A91E4378}"/>
              </a:ext>
            </a:extLst>
          </p:cNvPr>
          <p:cNvGrpSpPr/>
          <p:nvPr/>
        </p:nvGrpSpPr>
        <p:grpSpPr>
          <a:xfrm>
            <a:off x="2395728" y="4394413"/>
            <a:ext cx="108000" cy="108000"/>
            <a:chOff x="4544838" y="2317748"/>
            <a:chExt cx="108000" cy="108000"/>
          </a:xfrm>
        </p:grpSpPr>
        <p:sp>
          <p:nvSpPr>
            <p:cNvPr id="538" name="Freeform: Shape 537">
              <a:extLst>
                <a:ext uri="{FF2B5EF4-FFF2-40B4-BE49-F238E27FC236}">
                  <a16:creationId xmlns:a16="http://schemas.microsoft.com/office/drawing/2014/main" id="{3246D619-9637-4CC3-9FA2-0B991493840C}"/>
                </a:ext>
              </a:extLst>
            </p:cNvPr>
            <p:cNvSpPr/>
            <p:nvPr/>
          </p:nvSpPr>
          <p:spPr>
            <a:xfrm>
              <a:off x="4544838" y="2317748"/>
              <a:ext cx="108000" cy="108000"/>
            </a:xfrm>
            <a:custGeom>
              <a:avLst/>
              <a:gdLst>
                <a:gd name="connsiteX0" fmla="*/ 142240 w 142240"/>
                <a:gd name="connsiteY0" fmla="*/ 71120 h 142240"/>
                <a:gd name="connsiteX1" fmla="*/ 71120 w 142240"/>
                <a:gd name="connsiteY1" fmla="*/ 142240 h 142240"/>
                <a:gd name="connsiteX2" fmla="*/ 0 w 142240"/>
                <a:gd name="connsiteY2" fmla="*/ 71120 h 142240"/>
                <a:gd name="connsiteX3" fmla="*/ 71120 w 142240"/>
                <a:gd name="connsiteY3" fmla="*/ 0 h 142240"/>
                <a:gd name="connsiteX4" fmla="*/ 142240 w 142240"/>
                <a:gd name="connsiteY4" fmla="*/ 71120 h 14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240" h="142240">
                  <a:moveTo>
                    <a:pt x="142240" y="71120"/>
                  </a:moveTo>
                  <a:cubicBezTo>
                    <a:pt x="142240" y="110398"/>
                    <a:pt x="110398" y="142240"/>
                    <a:pt x="71120" y="142240"/>
                  </a:cubicBezTo>
                  <a:cubicBezTo>
                    <a:pt x="31842" y="142240"/>
                    <a:pt x="0" y="110398"/>
                    <a:pt x="0" y="71120"/>
                  </a:cubicBezTo>
                  <a:cubicBezTo>
                    <a:pt x="0" y="31842"/>
                    <a:pt x="31842" y="0"/>
                    <a:pt x="71120" y="0"/>
                  </a:cubicBezTo>
                  <a:cubicBezTo>
                    <a:pt x="110398" y="0"/>
                    <a:pt x="142240" y="31842"/>
                    <a:pt x="142240" y="71120"/>
                  </a:cubicBezTo>
                  <a:close/>
                </a:path>
              </a:pathLst>
            </a:custGeom>
            <a:solidFill>
              <a:schemeClr val="bg1"/>
            </a:solidFill>
            <a:ln w="2540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1000" dirty="0">
                <a:latin typeface="Arial" panose="020B0604020202020204" pitchFamily="34" charset="0"/>
              </a:endParaRPr>
            </a:p>
          </p:txBody>
        </p:sp>
        <p:sp>
          <p:nvSpPr>
            <p:cNvPr id="539" name="TextBox 538">
              <a:extLst>
                <a:ext uri="{FF2B5EF4-FFF2-40B4-BE49-F238E27FC236}">
                  <a16:creationId xmlns:a16="http://schemas.microsoft.com/office/drawing/2014/main" id="{B1D3405B-35C1-4BA1-B4D3-70E9B79F7AA5}"/>
                </a:ext>
              </a:extLst>
            </p:cNvPr>
            <p:cNvSpPr txBox="1"/>
            <p:nvPr/>
          </p:nvSpPr>
          <p:spPr>
            <a:xfrm>
              <a:off x="4564855" y="2338984"/>
              <a:ext cx="67966" cy="65529"/>
            </a:xfrm>
            <a:custGeom>
              <a:avLst/>
              <a:gdLst/>
              <a:ahLst/>
              <a:cxnLst/>
              <a:rect l="l" t="t" r="r" b="b"/>
              <a:pathLst>
                <a:path w="80925" h="78023">
                  <a:moveTo>
                    <a:pt x="30026" y="0"/>
                  </a:moveTo>
                  <a:lnTo>
                    <a:pt x="49894" y="0"/>
                  </a:lnTo>
                  <a:cubicBezTo>
                    <a:pt x="49894" y="5432"/>
                    <a:pt x="48890" y="15404"/>
                    <a:pt x="46880" y="29915"/>
                  </a:cubicBezTo>
                  <a:cubicBezTo>
                    <a:pt x="48369" y="29319"/>
                    <a:pt x="51568" y="27868"/>
                    <a:pt x="56480" y="25561"/>
                  </a:cubicBezTo>
                  <a:cubicBezTo>
                    <a:pt x="63177" y="22510"/>
                    <a:pt x="69353" y="19906"/>
                    <a:pt x="75009" y="17748"/>
                  </a:cubicBezTo>
                  <a:lnTo>
                    <a:pt x="80925" y="37951"/>
                  </a:lnTo>
                  <a:cubicBezTo>
                    <a:pt x="72665" y="39812"/>
                    <a:pt x="63103" y="41635"/>
                    <a:pt x="52238" y="43421"/>
                  </a:cubicBezTo>
                  <a:lnTo>
                    <a:pt x="65633" y="58490"/>
                  </a:lnTo>
                  <a:cubicBezTo>
                    <a:pt x="68312" y="61541"/>
                    <a:pt x="70432" y="64033"/>
                    <a:pt x="71995" y="65968"/>
                  </a:cubicBezTo>
                  <a:lnTo>
                    <a:pt x="54917" y="77242"/>
                  </a:lnTo>
                  <a:lnTo>
                    <a:pt x="39848" y="52350"/>
                  </a:lnTo>
                  <a:cubicBezTo>
                    <a:pt x="35309" y="60387"/>
                    <a:pt x="30100" y="68945"/>
                    <a:pt x="24221" y="78023"/>
                  </a:cubicBezTo>
                  <a:lnTo>
                    <a:pt x="7367" y="64964"/>
                  </a:lnTo>
                  <a:cubicBezTo>
                    <a:pt x="12724" y="58936"/>
                    <a:pt x="18305" y="53169"/>
                    <a:pt x="24110" y="47662"/>
                  </a:cubicBezTo>
                  <a:cubicBezTo>
                    <a:pt x="26417" y="45430"/>
                    <a:pt x="27868" y="44016"/>
                    <a:pt x="28463" y="43421"/>
                  </a:cubicBezTo>
                  <a:cubicBezTo>
                    <a:pt x="26603" y="43123"/>
                    <a:pt x="21282" y="41895"/>
                    <a:pt x="12501" y="39737"/>
                  </a:cubicBezTo>
                  <a:cubicBezTo>
                    <a:pt x="6176" y="38174"/>
                    <a:pt x="2009" y="37021"/>
                    <a:pt x="0" y="36277"/>
                  </a:cubicBezTo>
                  <a:lnTo>
                    <a:pt x="6585" y="16632"/>
                  </a:lnTo>
                  <a:cubicBezTo>
                    <a:pt x="16333" y="20576"/>
                    <a:pt x="25040" y="24929"/>
                    <a:pt x="32705" y="29691"/>
                  </a:cubicBezTo>
                  <a:cubicBezTo>
                    <a:pt x="30919" y="17562"/>
                    <a:pt x="30026" y="7665"/>
                    <a:pt x="3002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1000" b="1" dirty="0">
                <a:latin typeface="Arial" panose="020B0604020202020204" pitchFamily="34" charset="0"/>
                <a:cs typeface="Arial"/>
                <a:sym typeface="Arial"/>
                <a:rtl val="0"/>
              </a:endParaRPr>
            </a:p>
          </p:txBody>
        </p:sp>
      </p:grpSp>
      <p:grpSp>
        <p:nvGrpSpPr>
          <p:cNvPr id="448" name="Group 447">
            <a:extLst>
              <a:ext uri="{FF2B5EF4-FFF2-40B4-BE49-F238E27FC236}">
                <a16:creationId xmlns:a16="http://schemas.microsoft.com/office/drawing/2014/main" id="{80BCA51C-CC54-4C5C-B10F-969AF93049D2}"/>
              </a:ext>
            </a:extLst>
          </p:cNvPr>
          <p:cNvGrpSpPr/>
          <p:nvPr/>
        </p:nvGrpSpPr>
        <p:grpSpPr>
          <a:xfrm>
            <a:off x="2697480" y="4987597"/>
            <a:ext cx="108000" cy="221782"/>
            <a:chOff x="2697904" y="1541687"/>
            <a:chExt cx="108000" cy="221782"/>
          </a:xfrm>
        </p:grpSpPr>
        <p:grpSp>
          <p:nvGrpSpPr>
            <p:cNvPr id="449" name="Group 448">
              <a:extLst>
                <a:ext uri="{FF2B5EF4-FFF2-40B4-BE49-F238E27FC236}">
                  <a16:creationId xmlns:a16="http://schemas.microsoft.com/office/drawing/2014/main" id="{DA36AE92-7A8B-4DAC-AD7F-CF69CB6FA4D2}"/>
                </a:ext>
              </a:extLst>
            </p:cNvPr>
            <p:cNvGrpSpPr/>
            <p:nvPr/>
          </p:nvGrpSpPr>
          <p:grpSpPr>
            <a:xfrm>
              <a:off x="2734529" y="1600589"/>
              <a:ext cx="25200" cy="162880"/>
              <a:chOff x="2695325" y="3009988"/>
              <a:chExt cx="25200" cy="162880"/>
            </a:xfrm>
          </p:grpSpPr>
          <p:sp>
            <p:nvSpPr>
              <p:cNvPr id="453" name="Freeform: Shape 452">
                <a:extLst>
                  <a:ext uri="{FF2B5EF4-FFF2-40B4-BE49-F238E27FC236}">
                    <a16:creationId xmlns:a16="http://schemas.microsoft.com/office/drawing/2014/main" id="{8833701B-7637-4934-8619-60DD607C3C43}"/>
                  </a:ext>
                </a:extLst>
              </p:cNvPr>
              <p:cNvSpPr/>
              <p:nvPr/>
            </p:nvSpPr>
            <p:spPr>
              <a:xfrm>
                <a:off x="2695325" y="3009988"/>
                <a:ext cx="25200" cy="82800"/>
              </a:xfrm>
              <a:custGeom>
                <a:avLst/>
                <a:gdLst>
                  <a:gd name="connsiteX0" fmla="*/ 12059 w 24922"/>
                  <a:gd name="connsiteY0" fmla="*/ 90094 h 90093"/>
                  <a:gd name="connsiteX1" fmla="*/ 12059 w 24922"/>
                  <a:gd name="connsiteY1" fmla="*/ 0 h 900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922" h="90093">
                    <a:moveTo>
                      <a:pt x="12059" y="90094"/>
                    </a:moveTo>
                    <a:cubicBezTo>
                      <a:pt x="56023" y="41304"/>
                      <a:pt x="-30296" y="42356"/>
                      <a:pt x="12059" y="0"/>
                    </a:cubicBezTo>
                  </a:path>
                </a:pathLst>
              </a:custGeom>
              <a:noFill/>
              <a:ln w="25400" cap="sq">
                <a:solidFill>
                  <a:srgbClr val="000000"/>
                </a:solidFill>
                <a:prstDash val="solid"/>
                <a:miter lim="800000"/>
              </a:ln>
            </p:spPr>
            <p:txBody>
              <a:bodyPr rtlCol="0" anchor="ctr"/>
              <a:lstStyle/>
              <a:p>
                <a:endParaRPr lang="en-US" sz="10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54" name="Freeform: Shape 453">
                <a:extLst>
                  <a:ext uri="{FF2B5EF4-FFF2-40B4-BE49-F238E27FC236}">
                    <a16:creationId xmlns:a16="http://schemas.microsoft.com/office/drawing/2014/main" id="{FB1F0C42-8443-487E-859D-A044C8A08107}"/>
                  </a:ext>
                </a:extLst>
              </p:cNvPr>
              <p:cNvSpPr/>
              <p:nvPr/>
            </p:nvSpPr>
            <p:spPr>
              <a:xfrm>
                <a:off x="2695325" y="3090068"/>
                <a:ext cx="25200" cy="82800"/>
              </a:xfrm>
              <a:custGeom>
                <a:avLst/>
                <a:gdLst>
                  <a:gd name="connsiteX0" fmla="*/ 12059 w 24922"/>
                  <a:gd name="connsiteY0" fmla="*/ 90093 h 90092"/>
                  <a:gd name="connsiteX1" fmla="*/ 12059 w 24922"/>
                  <a:gd name="connsiteY1" fmla="*/ 0 h 900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922" h="90092">
                    <a:moveTo>
                      <a:pt x="12059" y="90093"/>
                    </a:moveTo>
                    <a:cubicBezTo>
                      <a:pt x="56022" y="41304"/>
                      <a:pt x="-30296" y="42355"/>
                      <a:pt x="12059" y="0"/>
                    </a:cubicBezTo>
                  </a:path>
                </a:pathLst>
              </a:custGeom>
              <a:noFill/>
              <a:ln w="25400" cap="sq">
                <a:solidFill>
                  <a:srgbClr val="000000"/>
                </a:solidFill>
                <a:prstDash val="solid"/>
                <a:miter lim="800000"/>
              </a:ln>
            </p:spPr>
            <p:txBody>
              <a:bodyPr rtlCol="0" anchor="ctr"/>
              <a:lstStyle/>
              <a:p>
                <a:endParaRPr lang="en-US" sz="10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451" name="Freeform: Shape 450">
              <a:extLst>
                <a:ext uri="{FF2B5EF4-FFF2-40B4-BE49-F238E27FC236}">
                  <a16:creationId xmlns:a16="http://schemas.microsoft.com/office/drawing/2014/main" id="{A037FA4F-5799-4846-9DC0-00AFE27B181E}"/>
                </a:ext>
              </a:extLst>
            </p:cNvPr>
            <p:cNvSpPr/>
            <p:nvPr/>
          </p:nvSpPr>
          <p:spPr>
            <a:xfrm>
              <a:off x="2697904" y="1541687"/>
              <a:ext cx="108000" cy="108000"/>
            </a:xfrm>
            <a:custGeom>
              <a:avLst/>
              <a:gdLst>
                <a:gd name="connsiteX0" fmla="*/ 142240 w 142240"/>
                <a:gd name="connsiteY0" fmla="*/ 71120 h 142240"/>
                <a:gd name="connsiteX1" fmla="*/ 71120 w 142240"/>
                <a:gd name="connsiteY1" fmla="*/ 142240 h 142240"/>
                <a:gd name="connsiteX2" fmla="*/ 0 w 142240"/>
                <a:gd name="connsiteY2" fmla="*/ 71120 h 142240"/>
                <a:gd name="connsiteX3" fmla="*/ 71120 w 142240"/>
                <a:gd name="connsiteY3" fmla="*/ 0 h 142240"/>
                <a:gd name="connsiteX4" fmla="*/ 142240 w 142240"/>
                <a:gd name="connsiteY4" fmla="*/ 71120 h 14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240" h="142240">
                  <a:moveTo>
                    <a:pt x="142240" y="71120"/>
                  </a:moveTo>
                  <a:cubicBezTo>
                    <a:pt x="142240" y="110398"/>
                    <a:pt x="110398" y="142240"/>
                    <a:pt x="71120" y="142240"/>
                  </a:cubicBezTo>
                  <a:cubicBezTo>
                    <a:pt x="31842" y="142240"/>
                    <a:pt x="0" y="110398"/>
                    <a:pt x="0" y="71120"/>
                  </a:cubicBezTo>
                  <a:cubicBezTo>
                    <a:pt x="0" y="31842"/>
                    <a:pt x="31842" y="0"/>
                    <a:pt x="71120" y="0"/>
                  </a:cubicBezTo>
                  <a:cubicBezTo>
                    <a:pt x="110398" y="0"/>
                    <a:pt x="142240" y="31842"/>
                    <a:pt x="142240" y="71120"/>
                  </a:cubicBezTo>
                  <a:close/>
                </a:path>
              </a:pathLst>
            </a:custGeom>
            <a:solidFill>
              <a:schemeClr val="bg1"/>
            </a:solidFill>
            <a:ln w="2540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1000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550" name="Group 549">
            <a:extLst>
              <a:ext uri="{FF2B5EF4-FFF2-40B4-BE49-F238E27FC236}">
                <a16:creationId xmlns:a16="http://schemas.microsoft.com/office/drawing/2014/main" id="{FD5EA63E-A41D-4F23-9E74-B2FBF984D0DA}"/>
              </a:ext>
            </a:extLst>
          </p:cNvPr>
          <p:cNvGrpSpPr/>
          <p:nvPr/>
        </p:nvGrpSpPr>
        <p:grpSpPr>
          <a:xfrm>
            <a:off x="2697480" y="4643596"/>
            <a:ext cx="108000" cy="222138"/>
            <a:chOff x="4377124" y="2916170"/>
            <a:chExt cx="108000" cy="222138"/>
          </a:xfrm>
        </p:grpSpPr>
        <p:cxnSp>
          <p:nvCxnSpPr>
            <p:cNvPr id="549" name="Straight Connector 548">
              <a:extLst>
                <a:ext uri="{FF2B5EF4-FFF2-40B4-BE49-F238E27FC236}">
                  <a16:creationId xmlns:a16="http://schemas.microsoft.com/office/drawing/2014/main" id="{C28917BF-FD71-40D3-9B04-ED2A67DA5E3D}"/>
                </a:ext>
              </a:extLst>
            </p:cNvPr>
            <p:cNvCxnSpPr>
              <a:cxnSpLocks/>
            </p:cNvCxnSpPr>
            <p:nvPr/>
          </p:nvCxnSpPr>
          <p:spPr>
            <a:xfrm>
              <a:off x="4431124" y="2976308"/>
              <a:ext cx="0" cy="162000"/>
            </a:xfrm>
            <a:prstGeom prst="line">
              <a:avLst/>
            </a:prstGeom>
            <a:ln w="254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5" name="Freeform: Shape 504">
              <a:extLst>
                <a:ext uri="{FF2B5EF4-FFF2-40B4-BE49-F238E27FC236}">
                  <a16:creationId xmlns:a16="http://schemas.microsoft.com/office/drawing/2014/main" id="{88682283-A95B-4EC8-BD60-6B6F7F81A153}"/>
                </a:ext>
              </a:extLst>
            </p:cNvPr>
            <p:cNvSpPr/>
            <p:nvPr/>
          </p:nvSpPr>
          <p:spPr>
            <a:xfrm>
              <a:off x="4377124" y="2916170"/>
              <a:ext cx="108000" cy="108000"/>
            </a:xfrm>
            <a:custGeom>
              <a:avLst/>
              <a:gdLst>
                <a:gd name="connsiteX0" fmla="*/ 142240 w 142240"/>
                <a:gd name="connsiteY0" fmla="*/ 71120 h 142240"/>
                <a:gd name="connsiteX1" fmla="*/ 71120 w 142240"/>
                <a:gd name="connsiteY1" fmla="*/ 142240 h 142240"/>
                <a:gd name="connsiteX2" fmla="*/ 0 w 142240"/>
                <a:gd name="connsiteY2" fmla="*/ 71120 h 142240"/>
                <a:gd name="connsiteX3" fmla="*/ 71120 w 142240"/>
                <a:gd name="connsiteY3" fmla="*/ 0 h 142240"/>
                <a:gd name="connsiteX4" fmla="*/ 142240 w 142240"/>
                <a:gd name="connsiteY4" fmla="*/ 71120 h 14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240" h="142240">
                  <a:moveTo>
                    <a:pt x="142240" y="71120"/>
                  </a:moveTo>
                  <a:cubicBezTo>
                    <a:pt x="142240" y="110398"/>
                    <a:pt x="110398" y="142240"/>
                    <a:pt x="71120" y="142240"/>
                  </a:cubicBezTo>
                  <a:cubicBezTo>
                    <a:pt x="31842" y="142240"/>
                    <a:pt x="0" y="110398"/>
                    <a:pt x="0" y="71120"/>
                  </a:cubicBezTo>
                  <a:cubicBezTo>
                    <a:pt x="0" y="31842"/>
                    <a:pt x="31842" y="0"/>
                    <a:pt x="71120" y="0"/>
                  </a:cubicBezTo>
                  <a:cubicBezTo>
                    <a:pt x="110398" y="0"/>
                    <a:pt x="142240" y="31842"/>
                    <a:pt x="142240" y="71120"/>
                  </a:cubicBezTo>
                  <a:close/>
                </a:path>
              </a:pathLst>
            </a:custGeom>
            <a:solidFill>
              <a:schemeClr val="bg1"/>
            </a:solidFill>
            <a:ln w="2540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1000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608" name="Group 607">
            <a:extLst>
              <a:ext uri="{FF2B5EF4-FFF2-40B4-BE49-F238E27FC236}">
                <a16:creationId xmlns:a16="http://schemas.microsoft.com/office/drawing/2014/main" id="{E7D4972C-181F-4B91-B508-1DA12F982007}"/>
              </a:ext>
            </a:extLst>
          </p:cNvPr>
          <p:cNvGrpSpPr/>
          <p:nvPr/>
        </p:nvGrpSpPr>
        <p:grpSpPr>
          <a:xfrm>
            <a:off x="2395728" y="4644326"/>
            <a:ext cx="108000" cy="221408"/>
            <a:chOff x="4697900" y="2915716"/>
            <a:chExt cx="108000" cy="221408"/>
          </a:xfrm>
        </p:grpSpPr>
        <p:cxnSp>
          <p:nvCxnSpPr>
            <p:cNvPr id="552" name="Straight Connector 551">
              <a:extLst>
                <a:ext uri="{FF2B5EF4-FFF2-40B4-BE49-F238E27FC236}">
                  <a16:creationId xmlns:a16="http://schemas.microsoft.com/office/drawing/2014/main" id="{0725E114-2F29-4ADB-BED2-D851B94278AF}"/>
                </a:ext>
              </a:extLst>
            </p:cNvPr>
            <p:cNvCxnSpPr>
              <a:cxnSpLocks/>
            </p:cNvCxnSpPr>
            <p:nvPr/>
          </p:nvCxnSpPr>
          <p:spPr>
            <a:xfrm>
              <a:off x="4751276" y="2975124"/>
              <a:ext cx="0" cy="162000"/>
            </a:xfrm>
            <a:prstGeom prst="line">
              <a:avLst/>
            </a:prstGeom>
            <a:ln w="254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54" name="Group 553">
              <a:extLst>
                <a:ext uri="{FF2B5EF4-FFF2-40B4-BE49-F238E27FC236}">
                  <a16:creationId xmlns:a16="http://schemas.microsoft.com/office/drawing/2014/main" id="{4B3FFACC-C231-4A9B-94BD-96CCEC7F922E}"/>
                </a:ext>
              </a:extLst>
            </p:cNvPr>
            <p:cNvGrpSpPr/>
            <p:nvPr/>
          </p:nvGrpSpPr>
          <p:grpSpPr>
            <a:xfrm>
              <a:off x="4697900" y="2915716"/>
              <a:ext cx="108000" cy="108000"/>
              <a:chOff x="4544838" y="2317748"/>
              <a:chExt cx="108000" cy="108000"/>
            </a:xfrm>
          </p:grpSpPr>
          <p:sp>
            <p:nvSpPr>
              <p:cNvPr id="555" name="Freeform: Shape 554">
                <a:extLst>
                  <a:ext uri="{FF2B5EF4-FFF2-40B4-BE49-F238E27FC236}">
                    <a16:creationId xmlns:a16="http://schemas.microsoft.com/office/drawing/2014/main" id="{FCE743A1-7544-4FC2-A213-26986B9A7A22}"/>
                  </a:ext>
                </a:extLst>
              </p:cNvPr>
              <p:cNvSpPr/>
              <p:nvPr/>
            </p:nvSpPr>
            <p:spPr>
              <a:xfrm>
                <a:off x="4544838" y="2317748"/>
                <a:ext cx="108000" cy="108000"/>
              </a:xfrm>
              <a:custGeom>
                <a:avLst/>
                <a:gdLst>
                  <a:gd name="connsiteX0" fmla="*/ 142240 w 142240"/>
                  <a:gd name="connsiteY0" fmla="*/ 71120 h 142240"/>
                  <a:gd name="connsiteX1" fmla="*/ 71120 w 142240"/>
                  <a:gd name="connsiteY1" fmla="*/ 142240 h 142240"/>
                  <a:gd name="connsiteX2" fmla="*/ 0 w 142240"/>
                  <a:gd name="connsiteY2" fmla="*/ 71120 h 142240"/>
                  <a:gd name="connsiteX3" fmla="*/ 71120 w 142240"/>
                  <a:gd name="connsiteY3" fmla="*/ 0 h 142240"/>
                  <a:gd name="connsiteX4" fmla="*/ 142240 w 142240"/>
                  <a:gd name="connsiteY4" fmla="*/ 71120 h 142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2240" h="142240">
                    <a:moveTo>
                      <a:pt x="142240" y="71120"/>
                    </a:moveTo>
                    <a:cubicBezTo>
                      <a:pt x="142240" y="110398"/>
                      <a:pt x="110398" y="142240"/>
                      <a:pt x="71120" y="142240"/>
                    </a:cubicBezTo>
                    <a:cubicBezTo>
                      <a:pt x="31842" y="142240"/>
                      <a:pt x="0" y="110398"/>
                      <a:pt x="0" y="71120"/>
                    </a:cubicBezTo>
                    <a:cubicBezTo>
                      <a:pt x="0" y="31842"/>
                      <a:pt x="31842" y="0"/>
                      <a:pt x="71120" y="0"/>
                    </a:cubicBezTo>
                    <a:cubicBezTo>
                      <a:pt x="110398" y="0"/>
                      <a:pt x="142240" y="31842"/>
                      <a:pt x="142240" y="71120"/>
                    </a:cubicBezTo>
                    <a:close/>
                  </a:path>
                </a:pathLst>
              </a:custGeom>
              <a:solidFill>
                <a:schemeClr val="bg1"/>
              </a:solidFill>
              <a:ln w="25400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10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56" name="TextBox 555">
                <a:extLst>
                  <a:ext uri="{FF2B5EF4-FFF2-40B4-BE49-F238E27FC236}">
                    <a16:creationId xmlns:a16="http://schemas.microsoft.com/office/drawing/2014/main" id="{3CB2BA0F-A268-428F-AEBA-DB1541E14C47}"/>
                  </a:ext>
                </a:extLst>
              </p:cNvPr>
              <p:cNvSpPr txBox="1"/>
              <p:nvPr/>
            </p:nvSpPr>
            <p:spPr>
              <a:xfrm>
                <a:off x="4564855" y="2338984"/>
                <a:ext cx="67966" cy="65529"/>
              </a:xfrm>
              <a:custGeom>
                <a:avLst/>
                <a:gdLst/>
                <a:ahLst/>
                <a:cxnLst/>
                <a:rect l="l" t="t" r="r" b="b"/>
                <a:pathLst>
                  <a:path w="80925" h="78023">
                    <a:moveTo>
                      <a:pt x="30026" y="0"/>
                    </a:moveTo>
                    <a:lnTo>
                      <a:pt x="49894" y="0"/>
                    </a:lnTo>
                    <a:cubicBezTo>
                      <a:pt x="49894" y="5432"/>
                      <a:pt x="48890" y="15404"/>
                      <a:pt x="46880" y="29915"/>
                    </a:cubicBezTo>
                    <a:cubicBezTo>
                      <a:pt x="48369" y="29319"/>
                      <a:pt x="51568" y="27868"/>
                      <a:pt x="56480" y="25561"/>
                    </a:cubicBezTo>
                    <a:cubicBezTo>
                      <a:pt x="63177" y="22510"/>
                      <a:pt x="69353" y="19906"/>
                      <a:pt x="75009" y="17748"/>
                    </a:cubicBezTo>
                    <a:lnTo>
                      <a:pt x="80925" y="37951"/>
                    </a:lnTo>
                    <a:cubicBezTo>
                      <a:pt x="72665" y="39812"/>
                      <a:pt x="63103" y="41635"/>
                      <a:pt x="52238" y="43421"/>
                    </a:cubicBezTo>
                    <a:lnTo>
                      <a:pt x="65633" y="58490"/>
                    </a:lnTo>
                    <a:cubicBezTo>
                      <a:pt x="68312" y="61541"/>
                      <a:pt x="70432" y="64033"/>
                      <a:pt x="71995" y="65968"/>
                    </a:cubicBezTo>
                    <a:lnTo>
                      <a:pt x="54917" y="77242"/>
                    </a:lnTo>
                    <a:lnTo>
                      <a:pt x="39848" y="52350"/>
                    </a:lnTo>
                    <a:cubicBezTo>
                      <a:pt x="35309" y="60387"/>
                      <a:pt x="30100" y="68945"/>
                      <a:pt x="24221" y="78023"/>
                    </a:cubicBezTo>
                    <a:lnTo>
                      <a:pt x="7367" y="64964"/>
                    </a:lnTo>
                    <a:cubicBezTo>
                      <a:pt x="12724" y="58936"/>
                      <a:pt x="18305" y="53169"/>
                      <a:pt x="24110" y="47662"/>
                    </a:cubicBezTo>
                    <a:cubicBezTo>
                      <a:pt x="26417" y="45430"/>
                      <a:pt x="27868" y="44016"/>
                      <a:pt x="28463" y="43421"/>
                    </a:cubicBezTo>
                    <a:cubicBezTo>
                      <a:pt x="26603" y="43123"/>
                      <a:pt x="21282" y="41895"/>
                      <a:pt x="12501" y="39737"/>
                    </a:cubicBezTo>
                    <a:cubicBezTo>
                      <a:pt x="6176" y="38174"/>
                      <a:pt x="2009" y="37021"/>
                      <a:pt x="0" y="36277"/>
                    </a:cubicBezTo>
                    <a:lnTo>
                      <a:pt x="6585" y="16632"/>
                    </a:lnTo>
                    <a:cubicBezTo>
                      <a:pt x="16333" y="20576"/>
                      <a:pt x="25040" y="24929"/>
                      <a:pt x="32705" y="29691"/>
                    </a:cubicBezTo>
                    <a:cubicBezTo>
                      <a:pt x="30919" y="17562"/>
                      <a:pt x="30026" y="7665"/>
                      <a:pt x="3002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dirty="0">
                  <a:latin typeface="Arial" panose="020B0604020202020204" pitchFamily="34" charset="0"/>
                  <a:cs typeface="Arial"/>
                  <a:sym typeface="Arial"/>
                  <a:rtl val="0"/>
                </a:endParaRPr>
              </a:p>
            </p:txBody>
          </p:sp>
        </p:grpSp>
      </p:grpSp>
      <p:grpSp>
        <p:nvGrpSpPr>
          <p:cNvPr id="600" name="Group 599">
            <a:extLst>
              <a:ext uri="{FF2B5EF4-FFF2-40B4-BE49-F238E27FC236}">
                <a16:creationId xmlns:a16="http://schemas.microsoft.com/office/drawing/2014/main" id="{2B4B79B3-43C3-4EA0-9A50-8918EE11E137}"/>
              </a:ext>
            </a:extLst>
          </p:cNvPr>
          <p:cNvGrpSpPr/>
          <p:nvPr/>
        </p:nvGrpSpPr>
        <p:grpSpPr>
          <a:xfrm>
            <a:off x="2110080" y="5346260"/>
            <a:ext cx="108004" cy="221370"/>
            <a:chOff x="4377190" y="2919380"/>
            <a:chExt cx="108004" cy="221370"/>
          </a:xfrm>
        </p:grpSpPr>
        <p:sp>
          <p:nvSpPr>
            <p:cNvPr id="588" name="Freeform: Shape 587">
              <a:extLst>
                <a:ext uri="{FF2B5EF4-FFF2-40B4-BE49-F238E27FC236}">
                  <a16:creationId xmlns:a16="http://schemas.microsoft.com/office/drawing/2014/main" id="{3842DC94-FD7F-433D-81B3-1A22B9B2F4F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08129" y="2972571"/>
              <a:ext cx="45501" cy="168179"/>
            </a:xfrm>
            <a:custGeom>
              <a:avLst/>
              <a:gdLst>
                <a:gd name="connsiteX0" fmla="*/ 3229 w 71487"/>
                <a:gd name="connsiteY0" fmla="*/ 2549 h 197137"/>
                <a:gd name="connsiteX1" fmla="*/ 1650 w 71487"/>
                <a:gd name="connsiteY1" fmla="*/ 67672 h 197137"/>
                <a:gd name="connsiteX2" fmla="*/ 758 w 71487"/>
                <a:gd name="connsiteY2" fmla="*/ 132076 h 197137"/>
                <a:gd name="connsiteX3" fmla="*/ 0 w 71487"/>
                <a:gd name="connsiteY3" fmla="*/ 195465 h 197137"/>
                <a:gd name="connsiteX0" fmla="*/ 3228 w 71485"/>
                <a:gd name="connsiteY0" fmla="*/ 2549 h 197135"/>
                <a:gd name="connsiteX1" fmla="*/ 1650 w 71485"/>
                <a:gd name="connsiteY1" fmla="*/ 67672 h 197135"/>
                <a:gd name="connsiteX2" fmla="*/ 758 w 71485"/>
                <a:gd name="connsiteY2" fmla="*/ 132076 h 197135"/>
                <a:gd name="connsiteX3" fmla="*/ 0 w 71485"/>
                <a:gd name="connsiteY3" fmla="*/ 195465 h 197135"/>
                <a:gd name="connsiteX0" fmla="*/ 3228 w 69903"/>
                <a:gd name="connsiteY0" fmla="*/ 6642 h 201229"/>
                <a:gd name="connsiteX1" fmla="*/ 15681 w 69903"/>
                <a:gd name="connsiteY1" fmla="*/ 4366 h 201229"/>
                <a:gd name="connsiteX2" fmla="*/ 1650 w 69903"/>
                <a:gd name="connsiteY2" fmla="*/ 71765 h 201229"/>
                <a:gd name="connsiteX3" fmla="*/ 758 w 69903"/>
                <a:gd name="connsiteY3" fmla="*/ 136169 h 201229"/>
                <a:gd name="connsiteX4" fmla="*/ 0 w 69903"/>
                <a:gd name="connsiteY4" fmla="*/ 199558 h 201229"/>
                <a:gd name="connsiteX0" fmla="*/ 3228 w 69903"/>
                <a:gd name="connsiteY0" fmla="*/ 35 h 194622"/>
                <a:gd name="connsiteX1" fmla="*/ 4150 w 69903"/>
                <a:gd name="connsiteY1" fmla="*/ 13133 h 194622"/>
                <a:gd name="connsiteX2" fmla="*/ 1650 w 69903"/>
                <a:gd name="connsiteY2" fmla="*/ 65158 h 194622"/>
                <a:gd name="connsiteX3" fmla="*/ 758 w 69903"/>
                <a:gd name="connsiteY3" fmla="*/ 129562 h 194622"/>
                <a:gd name="connsiteX4" fmla="*/ 0 w 69903"/>
                <a:gd name="connsiteY4" fmla="*/ 192951 h 194622"/>
                <a:gd name="connsiteX0" fmla="*/ 1947 w 69903"/>
                <a:gd name="connsiteY0" fmla="*/ 3 h 226620"/>
                <a:gd name="connsiteX1" fmla="*/ 4150 w 69903"/>
                <a:gd name="connsiteY1" fmla="*/ 45131 h 226620"/>
                <a:gd name="connsiteX2" fmla="*/ 1650 w 69903"/>
                <a:gd name="connsiteY2" fmla="*/ 97156 h 226620"/>
                <a:gd name="connsiteX3" fmla="*/ 758 w 69903"/>
                <a:gd name="connsiteY3" fmla="*/ 161560 h 226620"/>
                <a:gd name="connsiteX4" fmla="*/ 0 w 69903"/>
                <a:gd name="connsiteY4" fmla="*/ 224949 h 226620"/>
                <a:gd name="connsiteX0" fmla="*/ 1947 w 69903"/>
                <a:gd name="connsiteY0" fmla="*/ 3 h 226620"/>
                <a:gd name="connsiteX1" fmla="*/ 2228 w 69903"/>
                <a:gd name="connsiteY1" fmla="*/ 45131 h 226620"/>
                <a:gd name="connsiteX2" fmla="*/ 1650 w 69903"/>
                <a:gd name="connsiteY2" fmla="*/ 97156 h 226620"/>
                <a:gd name="connsiteX3" fmla="*/ 758 w 69903"/>
                <a:gd name="connsiteY3" fmla="*/ 161560 h 226620"/>
                <a:gd name="connsiteX4" fmla="*/ 0 w 69903"/>
                <a:gd name="connsiteY4" fmla="*/ 224949 h 226620"/>
                <a:gd name="connsiteX0" fmla="*/ 1947 w 69903"/>
                <a:gd name="connsiteY0" fmla="*/ 3 h 226620"/>
                <a:gd name="connsiteX1" fmla="*/ 2228 w 69903"/>
                <a:gd name="connsiteY1" fmla="*/ 45131 h 226620"/>
                <a:gd name="connsiteX2" fmla="*/ 1650 w 69903"/>
                <a:gd name="connsiteY2" fmla="*/ 97156 h 226620"/>
                <a:gd name="connsiteX3" fmla="*/ 758 w 69903"/>
                <a:gd name="connsiteY3" fmla="*/ 161560 h 226620"/>
                <a:gd name="connsiteX4" fmla="*/ 0 w 69903"/>
                <a:gd name="connsiteY4" fmla="*/ 224949 h 226620"/>
                <a:gd name="connsiteX0" fmla="*/ 1947 w 69903"/>
                <a:gd name="connsiteY0" fmla="*/ 11 h 226628"/>
                <a:gd name="connsiteX1" fmla="*/ 2228 w 69903"/>
                <a:gd name="connsiteY1" fmla="*/ 45139 h 226628"/>
                <a:gd name="connsiteX2" fmla="*/ 1650 w 69903"/>
                <a:gd name="connsiteY2" fmla="*/ 97164 h 226628"/>
                <a:gd name="connsiteX3" fmla="*/ 758 w 69903"/>
                <a:gd name="connsiteY3" fmla="*/ 161568 h 226628"/>
                <a:gd name="connsiteX4" fmla="*/ 0 w 69903"/>
                <a:gd name="connsiteY4" fmla="*/ 224957 h 226628"/>
                <a:gd name="connsiteX0" fmla="*/ 1947 w 69444"/>
                <a:gd name="connsiteY0" fmla="*/ 11 h 226628"/>
                <a:gd name="connsiteX1" fmla="*/ 2228 w 69444"/>
                <a:gd name="connsiteY1" fmla="*/ 45139 h 226628"/>
                <a:gd name="connsiteX2" fmla="*/ 1650 w 69444"/>
                <a:gd name="connsiteY2" fmla="*/ 97164 h 226628"/>
                <a:gd name="connsiteX3" fmla="*/ 758 w 69444"/>
                <a:gd name="connsiteY3" fmla="*/ 161568 h 226628"/>
                <a:gd name="connsiteX4" fmla="*/ 0 w 69444"/>
                <a:gd name="connsiteY4" fmla="*/ 224957 h 226628"/>
                <a:gd name="connsiteX0" fmla="*/ 1947 w 69444"/>
                <a:gd name="connsiteY0" fmla="*/ 11 h 226628"/>
                <a:gd name="connsiteX1" fmla="*/ 2228 w 69444"/>
                <a:gd name="connsiteY1" fmla="*/ 45139 h 226628"/>
                <a:gd name="connsiteX2" fmla="*/ 1650 w 69444"/>
                <a:gd name="connsiteY2" fmla="*/ 97164 h 226628"/>
                <a:gd name="connsiteX3" fmla="*/ 758 w 69444"/>
                <a:gd name="connsiteY3" fmla="*/ 161568 h 226628"/>
                <a:gd name="connsiteX4" fmla="*/ 0 w 69444"/>
                <a:gd name="connsiteY4" fmla="*/ 224957 h 226628"/>
                <a:gd name="connsiteX0" fmla="*/ 1947 w 69444"/>
                <a:gd name="connsiteY0" fmla="*/ 11 h 226628"/>
                <a:gd name="connsiteX1" fmla="*/ 2228 w 69444"/>
                <a:gd name="connsiteY1" fmla="*/ 45139 h 226628"/>
                <a:gd name="connsiteX2" fmla="*/ 1650 w 69444"/>
                <a:gd name="connsiteY2" fmla="*/ 97164 h 226628"/>
                <a:gd name="connsiteX3" fmla="*/ 758 w 69444"/>
                <a:gd name="connsiteY3" fmla="*/ 161568 h 226628"/>
                <a:gd name="connsiteX4" fmla="*/ 0 w 69444"/>
                <a:gd name="connsiteY4" fmla="*/ 224957 h 226628"/>
                <a:gd name="connsiteX0" fmla="*/ 1947 w 69444"/>
                <a:gd name="connsiteY0" fmla="*/ 11 h 226628"/>
                <a:gd name="connsiteX1" fmla="*/ 2228 w 69444"/>
                <a:gd name="connsiteY1" fmla="*/ 45139 h 226628"/>
                <a:gd name="connsiteX2" fmla="*/ 1650 w 69444"/>
                <a:gd name="connsiteY2" fmla="*/ 97164 h 226628"/>
                <a:gd name="connsiteX3" fmla="*/ 758 w 69444"/>
                <a:gd name="connsiteY3" fmla="*/ 161568 h 226628"/>
                <a:gd name="connsiteX4" fmla="*/ 0 w 69444"/>
                <a:gd name="connsiteY4" fmla="*/ 224957 h 226628"/>
                <a:gd name="connsiteX0" fmla="*/ 1947 w 69444"/>
                <a:gd name="connsiteY0" fmla="*/ 11 h 226628"/>
                <a:gd name="connsiteX1" fmla="*/ 2228 w 69444"/>
                <a:gd name="connsiteY1" fmla="*/ 45139 h 226628"/>
                <a:gd name="connsiteX2" fmla="*/ 1650 w 69444"/>
                <a:gd name="connsiteY2" fmla="*/ 97164 h 226628"/>
                <a:gd name="connsiteX3" fmla="*/ 758 w 69444"/>
                <a:gd name="connsiteY3" fmla="*/ 161568 h 226628"/>
                <a:gd name="connsiteX4" fmla="*/ 0 w 69444"/>
                <a:gd name="connsiteY4" fmla="*/ 224957 h 226628"/>
                <a:gd name="connsiteX0" fmla="*/ 1947 w 69444"/>
                <a:gd name="connsiteY0" fmla="*/ 2 h 226619"/>
                <a:gd name="connsiteX1" fmla="*/ 2228 w 69444"/>
                <a:gd name="connsiteY1" fmla="*/ 45130 h 226619"/>
                <a:gd name="connsiteX2" fmla="*/ 1650 w 69444"/>
                <a:gd name="connsiteY2" fmla="*/ 97155 h 226619"/>
                <a:gd name="connsiteX3" fmla="*/ 758 w 69444"/>
                <a:gd name="connsiteY3" fmla="*/ 161559 h 226619"/>
                <a:gd name="connsiteX4" fmla="*/ 0 w 69444"/>
                <a:gd name="connsiteY4" fmla="*/ 224948 h 226619"/>
                <a:gd name="connsiteX0" fmla="*/ 1947 w 69444"/>
                <a:gd name="connsiteY0" fmla="*/ 2 h 226619"/>
                <a:gd name="connsiteX1" fmla="*/ 2228 w 69444"/>
                <a:gd name="connsiteY1" fmla="*/ 45130 h 226619"/>
                <a:gd name="connsiteX2" fmla="*/ 1650 w 69444"/>
                <a:gd name="connsiteY2" fmla="*/ 97155 h 226619"/>
                <a:gd name="connsiteX3" fmla="*/ 758 w 69444"/>
                <a:gd name="connsiteY3" fmla="*/ 161559 h 226619"/>
                <a:gd name="connsiteX4" fmla="*/ 0 w 69444"/>
                <a:gd name="connsiteY4" fmla="*/ 224948 h 226619"/>
                <a:gd name="connsiteX0" fmla="*/ 1947 w 69444"/>
                <a:gd name="connsiteY0" fmla="*/ 2 h 226619"/>
                <a:gd name="connsiteX1" fmla="*/ 2228 w 69444"/>
                <a:gd name="connsiteY1" fmla="*/ 45130 h 226619"/>
                <a:gd name="connsiteX2" fmla="*/ 1650 w 69444"/>
                <a:gd name="connsiteY2" fmla="*/ 97155 h 226619"/>
                <a:gd name="connsiteX3" fmla="*/ 758 w 69444"/>
                <a:gd name="connsiteY3" fmla="*/ 161559 h 226619"/>
                <a:gd name="connsiteX4" fmla="*/ 0 w 69444"/>
                <a:gd name="connsiteY4" fmla="*/ 224948 h 226619"/>
                <a:gd name="connsiteX0" fmla="*/ 1947 w 69444"/>
                <a:gd name="connsiteY0" fmla="*/ 2 h 226619"/>
                <a:gd name="connsiteX1" fmla="*/ 2228 w 69444"/>
                <a:gd name="connsiteY1" fmla="*/ 45130 h 226619"/>
                <a:gd name="connsiteX2" fmla="*/ 1650 w 69444"/>
                <a:gd name="connsiteY2" fmla="*/ 97155 h 226619"/>
                <a:gd name="connsiteX3" fmla="*/ 758 w 69444"/>
                <a:gd name="connsiteY3" fmla="*/ 161559 h 226619"/>
                <a:gd name="connsiteX4" fmla="*/ 0 w 69444"/>
                <a:gd name="connsiteY4" fmla="*/ 224948 h 226619"/>
                <a:gd name="connsiteX0" fmla="*/ 1947 w 69444"/>
                <a:gd name="connsiteY0" fmla="*/ 4211 h 230828"/>
                <a:gd name="connsiteX1" fmla="*/ 2228 w 69444"/>
                <a:gd name="connsiteY1" fmla="*/ 49339 h 230828"/>
                <a:gd name="connsiteX2" fmla="*/ 1650 w 69444"/>
                <a:gd name="connsiteY2" fmla="*/ 101364 h 230828"/>
                <a:gd name="connsiteX3" fmla="*/ 758 w 69444"/>
                <a:gd name="connsiteY3" fmla="*/ 165768 h 230828"/>
                <a:gd name="connsiteX4" fmla="*/ 0 w 69444"/>
                <a:gd name="connsiteY4" fmla="*/ 229157 h 230828"/>
                <a:gd name="connsiteX0" fmla="*/ 1947 w 69444"/>
                <a:gd name="connsiteY0" fmla="*/ 4396 h 231013"/>
                <a:gd name="connsiteX1" fmla="*/ 2228 w 69444"/>
                <a:gd name="connsiteY1" fmla="*/ 49524 h 231013"/>
                <a:gd name="connsiteX2" fmla="*/ 1650 w 69444"/>
                <a:gd name="connsiteY2" fmla="*/ 101549 h 231013"/>
                <a:gd name="connsiteX3" fmla="*/ 758 w 69444"/>
                <a:gd name="connsiteY3" fmla="*/ 165953 h 231013"/>
                <a:gd name="connsiteX4" fmla="*/ 0 w 69444"/>
                <a:gd name="connsiteY4" fmla="*/ 229342 h 231013"/>
                <a:gd name="connsiteX0" fmla="*/ 1947 w 68722"/>
                <a:gd name="connsiteY0" fmla="*/ 4396 h 231041"/>
                <a:gd name="connsiteX1" fmla="*/ 2228 w 68722"/>
                <a:gd name="connsiteY1" fmla="*/ 49524 h 231041"/>
                <a:gd name="connsiteX2" fmla="*/ 1650 w 68722"/>
                <a:gd name="connsiteY2" fmla="*/ 101549 h 231041"/>
                <a:gd name="connsiteX3" fmla="*/ 758 w 68722"/>
                <a:gd name="connsiteY3" fmla="*/ 165953 h 231041"/>
                <a:gd name="connsiteX4" fmla="*/ 0 w 68722"/>
                <a:gd name="connsiteY4" fmla="*/ 229342 h 231041"/>
                <a:gd name="connsiteX0" fmla="*/ 1947 w 68722"/>
                <a:gd name="connsiteY0" fmla="*/ 4396 h 231041"/>
                <a:gd name="connsiteX1" fmla="*/ 2228 w 68722"/>
                <a:gd name="connsiteY1" fmla="*/ 49524 h 231041"/>
                <a:gd name="connsiteX2" fmla="*/ 1650 w 68722"/>
                <a:gd name="connsiteY2" fmla="*/ 101549 h 231041"/>
                <a:gd name="connsiteX3" fmla="*/ 758 w 68722"/>
                <a:gd name="connsiteY3" fmla="*/ 165953 h 231041"/>
                <a:gd name="connsiteX4" fmla="*/ 0 w 68722"/>
                <a:gd name="connsiteY4" fmla="*/ 229342 h 231041"/>
                <a:gd name="connsiteX0" fmla="*/ 1947 w 68722"/>
                <a:gd name="connsiteY0" fmla="*/ 4396 h 231041"/>
                <a:gd name="connsiteX1" fmla="*/ 2228 w 68722"/>
                <a:gd name="connsiteY1" fmla="*/ 49524 h 231041"/>
                <a:gd name="connsiteX2" fmla="*/ 1650 w 68722"/>
                <a:gd name="connsiteY2" fmla="*/ 101549 h 231041"/>
                <a:gd name="connsiteX3" fmla="*/ 758 w 68722"/>
                <a:gd name="connsiteY3" fmla="*/ 165953 h 231041"/>
                <a:gd name="connsiteX4" fmla="*/ 0 w 68722"/>
                <a:gd name="connsiteY4" fmla="*/ 229342 h 231041"/>
                <a:gd name="connsiteX0" fmla="*/ 1947 w 68722"/>
                <a:gd name="connsiteY0" fmla="*/ 4396 h 231041"/>
                <a:gd name="connsiteX1" fmla="*/ 2228 w 68722"/>
                <a:gd name="connsiteY1" fmla="*/ 49524 h 231041"/>
                <a:gd name="connsiteX2" fmla="*/ 1650 w 68722"/>
                <a:gd name="connsiteY2" fmla="*/ 101549 h 231041"/>
                <a:gd name="connsiteX3" fmla="*/ 758 w 68722"/>
                <a:gd name="connsiteY3" fmla="*/ 165953 h 231041"/>
                <a:gd name="connsiteX4" fmla="*/ 0 w 68722"/>
                <a:gd name="connsiteY4" fmla="*/ 229342 h 231041"/>
                <a:gd name="connsiteX0" fmla="*/ 1947 w 68722"/>
                <a:gd name="connsiteY0" fmla="*/ 4343 h 230988"/>
                <a:gd name="connsiteX1" fmla="*/ 2228 w 68722"/>
                <a:gd name="connsiteY1" fmla="*/ 49471 h 230988"/>
                <a:gd name="connsiteX2" fmla="*/ 1650 w 68722"/>
                <a:gd name="connsiteY2" fmla="*/ 101496 h 230988"/>
                <a:gd name="connsiteX3" fmla="*/ 758 w 68722"/>
                <a:gd name="connsiteY3" fmla="*/ 165900 h 230988"/>
                <a:gd name="connsiteX4" fmla="*/ 0 w 68722"/>
                <a:gd name="connsiteY4" fmla="*/ 229289 h 230988"/>
                <a:gd name="connsiteX0" fmla="*/ 1947 w 68722"/>
                <a:gd name="connsiteY0" fmla="*/ 4343 h 230988"/>
                <a:gd name="connsiteX1" fmla="*/ 2228 w 68722"/>
                <a:gd name="connsiteY1" fmla="*/ 49471 h 230988"/>
                <a:gd name="connsiteX2" fmla="*/ 1650 w 68722"/>
                <a:gd name="connsiteY2" fmla="*/ 101496 h 230988"/>
                <a:gd name="connsiteX3" fmla="*/ 758 w 68722"/>
                <a:gd name="connsiteY3" fmla="*/ 165900 h 230988"/>
                <a:gd name="connsiteX4" fmla="*/ 0 w 68722"/>
                <a:gd name="connsiteY4" fmla="*/ 229289 h 230988"/>
                <a:gd name="connsiteX0" fmla="*/ 1947 w 67049"/>
                <a:gd name="connsiteY0" fmla="*/ 4343 h 230136"/>
                <a:gd name="connsiteX1" fmla="*/ 2228 w 67049"/>
                <a:gd name="connsiteY1" fmla="*/ 49471 h 230136"/>
                <a:gd name="connsiteX2" fmla="*/ 1650 w 67049"/>
                <a:gd name="connsiteY2" fmla="*/ 101496 h 230136"/>
                <a:gd name="connsiteX3" fmla="*/ 758 w 67049"/>
                <a:gd name="connsiteY3" fmla="*/ 165900 h 230136"/>
                <a:gd name="connsiteX4" fmla="*/ 0 w 67049"/>
                <a:gd name="connsiteY4" fmla="*/ 229289 h 230136"/>
                <a:gd name="connsiteX0" fmla="*/ 1947 w 67049"/>
                <a:gd name="connsiteY0" fmla="*/ 4343 h 230642"/>
                <a:gd name="connsiteX1" fmla="*/ 2228 w 67049"/>
                <a:gd name="connsiteY1" fmla="*/ 49471 h 230642"/>
                <a:gd name="connsiteX2" fmla="*/ 1650 w 67049"/>
                <a:gd name="connsiteY2" fmla="*/ 101496 h 230642"/>
                <a:gd name="connsiteX3" fmla="*/ 758 w 67049"/>
                <a:gd name="connsiteY3" fmla="*/ 165900 h 230642"/>
                <a:gd name="connsiteX4" fmla="*/ 0 w 67049"/>
                <a:gd name="connsiteY4" fmla="*/ 229289 h 230642"/>
                <a:gd name="connsiteX0" fmla="*/ 1947 w 67345"/>
                <a:gd name="connsiteY0" fmla="*/ 4717 h 231016"/>
                <a:gd name="connsiteX1" fmla="*/ 2228 w 67345"/>
                <a:gd name="connsiteY1" fmla="*/ 49845 h 231016"/>
                <a:gd name="connsiteX2" fmla="*/ 1650 w 67345"/>
                <a:gd name="connsiteY2" fmla="*/ 101870 h 231016"/>
                <a:gd name="connsiteX3" fmla="*/ 758 w 67345"/>
                <a:gd name="connsiteY3" fmla="*/ 166274 h 231016"/>
                <a:gd name="connsiteX4" fmla="*/ 0 w 67345"/>
                <a:gd name="connsiteY4" fmla="*/ 229663 h 231016"/>
                <a:gd name="connsiteX0" fmla="*/ 1947 w 67049"/>
                <a:gd name="connsiteY0" fmla="*/ 4717 h 231016"/>
                <a:gd name="connsiteX1" fmla="*/ 2228 w 67049"/>
                <a:gd name="connsiteY1" fmla="*/ 49845 h 231016"/>
                <a:gd name="connsiteX2" fmla="*/ 1650 w 67049"/>
                <a:gd name="connsiteY2" fmla="*/ 101870 h 231016"/>
                <a:gd name="connsiteX3" fmla="*/ 758 w 67049"/>
                <a:gd name="connsiteY3" fmla="*/ 166274 h 231016"/>
                <a:gd name="connsiteX4" fmla="*/ 0 w 67049"/>
                <a:gd name="connsiteY4" fmla="*/ 229663 h 231016"/>
                <a:gd name="connsiteX0" fmla="*/ 1947 w 67049"/>
                <a:gd name="connsiteY0" fmla="*/ 4717 h 231016"/>
                <a:gd name="connsiteX1" fmla="*/ 2228 w 67049"/>
                <a:gd name="connsiteY1" fmla="*/ 49845 h 231016"/>
                <a:gd name="connsiteX2" fmla="*/ 1650 w 67049"/>
                <a:gd name="connsiteY2" fmla="*/ 101870 h 231016"/>
                <a:gd name="connsiteX3" fmla="*/ 758 w 67049"/>
                <a:gd name="connsiteY3" fmla="*/ 166274 h 231016"/>
                <a:gd name="connsiteX4" fmla="*/ 0 w 67049"/>
                <a:gd name="connsiteY4" fmla="*/ 229663 h 231016"/>
                <a:gd name="connsiteX0" fmla="*/ 1947 w 67049"/>
                <a:gd name="connsiteY0" fmla="*/ 4717 h 231016"/>
                <a:gd name="connsiteX1" fmla="*/ 2228 w 67049"/>
                <a:gd name="connsiteY1" fmla="*/ 49845 h 231016"/>
                <a:gd name="connsiteX2" fmla="*/ 1650 w 67049"/>
                <a:gd name="connsiteY2" fmla="*/ 101870 h 231016"/>
                <a:gd name="connsiteX3" fmla="*/ 758 w 67049"/>
                <a:gd name="connsiteY3" fmla="*/ 166274 h 231016"/>
                <a:gd name="connsiteX4" fmla="*/ 0 w 67049"/>
                <a:gd name="connsiteY4" fmla="*/ 229663 h 231016"/>
                <a:gd name="connsiteX0" fmla="*/ 1947 w 67874"/>
                <a:gd name="connsiteY0" fmla="*/ 4717 h 231016"/>
                <a:gd name="connsiteX1" fmla="*/ 2228 w 67874"/>
                <a:gd name="connsiteY1" fmla="*/ 49845 h 231016"/>
                <a:gd name="connsiteX2" fmla="*/ 1650 w 67874"/>
                <a:gd name="connsiteY2" fmla="*/ 101870 h 231016"/>
                <a:gd name="connsiteX3" fmla="*/ 758 w 67874"/>
                <a:gd name="connsiteY3" fmla="*/ 166274 h 231016"/>
                <a:gd name="connsiteX4" fmla="*/ 0 w 67874"/>
                <a:gd name="connsiteY4" fmla="*/ 229663 h 231016"/>
                <a:gd name="connsiteX0" fmla="*/ 1947 w 68692"/>
                <a:gd name="connsiteY0" fmla="*/ 4717 h 231016"/>
                <a:gd name="connsiteX1" fmla="*/ 2228 w 68692"/>
                <a:gd name="connsiteY1" fmla="*/ 49845 h 231016"/>
                <a:gd name="connsiteX2" fmla="*/ 1650 w 68692"/>
                <a:gd name="connsiteY2" fmla="*/ 101870 h 231016"/>
                <a:gd name="connsiteX3" fmla="*/ 758 w 68692"/>
                <a:gd name="connsiteY3" fmla="*/ 166274 h 231016"/>
                <a:gd name="connsiteX4" fmla="*/ 0 w 68692"/>
                <a:gd name="connsiteY4" fmla="*/ 229663 h 231016"/>
                <a:gd name="connsiteX0" fmla="*/ 1947 w 68692"/>
                <a:gd name="connsiteY0" fmla="*/ 4717 h 231016"/>
                <a:gd name="connsiteX1" fmla="*/ 2228 w 68692"/>
                <a:gd name="connsiteY1" fmla="*/ 49845 h 231016"/>
                <a:gd name="connsiteX2" fmla="*/ 1650 w 68692"/>
                <a:gd name="connsiteY2" fmla="*/ 101870 h 231016"/>
                <a:gd name="connsiteX3" fmla="*/ 758 w 68692"/>
                <a:gd name="connsiteY3" fmla="*/ 166274 h 231016"/>
                <a:gd name="connsiteX4" fmla="*/ 0 w 68692"/>
                <a:gd name="connsiteY4" fmla="*/ 229663 h 231016"/>
                <a:gd name="connsiteX0" fmla="*/ 1947 w 68692"/>
                <a:gd name="connsiteY0" fmla="*/ 4717 h 231016"/>
                <a:gd name="connsiteX1" fmla="*/ 2228 w 68692"/>
                <a:gd name="connsiteY1" fmla="*/ 49845 h 231016"/>
                <a:gd name="connsiteX2" fmla="*/ 1650 w 68692"/>
                <a:gd name="connsiteY2" fmla="*/ 101870 h 231016"/>
                <a:gd name="connsiteX3" fmla="*/ 758 w 68692"/>
                <a:gd name="connsiteY3" fmla="*/ 166274 h 231016"/>
                <a:gd name="connsiteX4" fmla="*/ 0 w 68692"/>
                <a:gd name="connsiteY4" fmla="*/ 229663 h 231016"/>
                <a:gd name="connsiteX0" fmla="*/ 1947 w 68692"/>
                <a:gd name="connsiteY0" fmla="*/ 4717 h 231016"/>
                <a:gd name="connsiteX1" fmla="*/ 2228 w 68692"/>
                <a:gd name="connsiteY1" fmla="*/ 49845 h 231016"/>
                <a:gd name="connsiteX2" fmla="*/ 1650 w 68692"/>
                <a:gd name="connsiteY2" fmla="*/ 101870 h 231016"/>
                <a:gd name="connsiteX3" fmla="*/ 758 w 68692"/>
                <a:gd name="connsiteY3" fmla="*/ 166274 h 231016"/>
                <a:gd name="connsiteX4" fmla="*/ 0 w 68692"/>
                <a:gd name="connsiteY4" fmla="*/ 229663 h 231016"/>
                <a:gd name="connsiteX0" fmla="*/ 1947 w 68692"/>
                <a:gd name="connsiteY0" fmla="*/ 4717 h 231016"/>
                <a:gd name="connsiteX1" fmla="*/ 2228 w 68692"/>
                <a:gd name="connsiteY1" fmla="*/ 49845 h 231016"/>
                <a:gd name="connsiteX2" fmla="*/ 1650 w 68692"/>
                <a:gd name="connsiteY2" fmla="*/ 101870 h 231016"/>
                <a:gd name="connsiteX3" fmla="*/ 758 w 68692"/>
                <a:gd name="connsiteY3" fmla="*/ 166274 h 231016"/>
                <a:gd name="connsiteX4" fmla="*/ 0 w 68692"/>
                <a:gd name="connsiteY4" fmla="*/ 229663 h 231016"/>
                <a:gd name="connsiteX0" fmla="*/ 1947 w 68834"/>
                <a:gd name="connsiteY0" fmla="*/ 4717 h 231016"/>
                <a:gd name="connsiteX1" fmla="*/ 2228 w 68834"/>
                <a:gd name="connsiteY1" fmla="*/ 49845 h 231016"/>
                <a:gd name="connsiteX2" fmla="*/ 1650 w 68834"/>
                <a:gd name="connsiteY2" fmla="*/ 101870 h 231016"/>
                <a:gd name="connsiteX3" fmla="*/ 758 w 68834"/>
                <a:gd name="connsiteY3" fmla="*/ 166274 h 231016"/>
                <a:gd name="connsiteX4" fmla="*/ 0 w 68834"/>
                <a:gd name="connsiteY4" fmla="*/ 229663 h 231016"/>
                <a:gd name="connsiteX0" fmla="*/ 1947 w 68834"/>
                <a:gd name="connsiteY0" fmla="*/ 4902 h 231201"/>
                <a:gd name="connsiteX1" fmla="*/ 2228 w 68834"/>
                <a:gd name="connsiteY1" fmla="*/ 46186 h 231201"/>
                <a:gd name="connsiteX2" fmla="*/ 1650 w 68834"/>
                <a:gd name="connsiteY2" fmla="*/ 102055 h 231201"/>
                <a:gd name="connsiteX3" fmla="*/ 758 w 68834"/>
                <a:gd name="connsiteY3" fmla="*/ 166459 h 231201"/>
                <a:gd name="connsiteX4" fmla="*/ 0 w 68834"/>
                <a:gd name="connsiteY4" fmla="*/ 229848 h 231201"/>
                <a:gd name="connsiteX0" fmla="*/ 1947 w 68834"/>
                <a:gd name="connsiteY0" fmla="*/ 4385 h 242215"/>
                <a:gd name="connsiteX1" fmla="*/ 2228 w 68834"/>
                <a:gd name="connsiteY1" fmla="*/ 57200 h 242215"/>
                <a:gd name="connsiteX2" fmla="*/ 1650 w 68834"/>
                <a:gd name="connsiteY2" fmla="*/ 113069 h 242215"/>
                <a:gd name="connsiteX3" fmla="*/ 758 w 68834"/>
                <a:gd name="connsiteY3" fmla="*/ 177473 h 242215"/>
                <a:gd name="connsiteX4" fmla="*/ 0 w 68834"/>
                <a:gd name="connsiteY4" fmla="*/ 240862 h 242215"/>
                <a:gd name="connsiteX0" fmla="*/ 5150 w 68834"/>
                <a:gd name="connsiteY0" fmla="*/ 4285 h 244677"/>
                <a:gd name="connsiteX1" fmla="*/ 2228 w 68834"/>
                <a:gd name="connsiteY1" fmla="*/ 59662 h 244677"/>
                <a:gd name="connsiteX2" fmla="*/ 1650 w 68834"/>
                <a:gd name="connsiteY2" fmla="*/ 115531 h 244677"/>
                <a:gd name="connsiteX3" fmla="*/ 758 w 68834"/>
                <a:gd name="connsiteY3" fmla="*/ 179935 h 244677"/>
                <a:gd name="connsiteX4" fmla="*/ 0 w 68834"/>
                <a:gd name="connsiteY4" fmla="*/ 243324 h 244677"/>
                <a:gd name="connsiteX0" fmla="*/ 5150 w 68834"/>
                <a:gd name="connsiteY0" fmla="*/ 4285 h 244677"/>
                <a:gd name="connsiteX1" fmla="*/ 2228 w 68834"/>
                <a:gd name="connsiteY1" fmla="*/ 59662 h 244677"/>
                <a:gd name="connsiteX2" fmla="*/ 1650 w 68834"/>
                <a:gd name="connsiteY2" fmla="*/ 115531 h 244677"/>
                <a:gd name="connsiteX3" fmla="*/ 758 w 68834"/>
                <a:gd name="connsiteY3" fmla="*/ 179935 h 244677"/>
                <a:gd name="connsiteX4" fmla="*/ 0 w 68834"/>
                <a:gd name="connsiteY4" fmla="*/ 243324 h 244677"/>
                <a:gd name="connsiteX0" fmla="*/ 4509 w 68834"/>
                <a:gd name="connsiteY0" fmla="*/ 4285 h 244677"/>
                <a:gd name="connsiteX1" fmla="*/ 2228 w 68834"/>
                <a:gd name="connsiteY1" fmla="*/ 59662 h 244677"/>
                <a:gd name="connsiteX2" fmla="*/ 1650 w 68834"/>
                <a:gd name="connsiteY2" fmla="*/ 115531 h 244677"/>
                <a:gd name="connsiteX3" fmla="*/ 758 w 68834"/>
                <a:gd name="connsiteY3" fmla="*/ 179935 h 244677"/>
                <a:gd name="connsiteX4" fmla="*/ 0 w 68834"/>
                <a:gd name="connsiteY4" fmla="*/ 243324 h 244677"/>
                <a:gd name="connsiteX0" fmla="*/ 4509 w 69107"/>
                <a:gd name="connsiteY0" fmla="*/ 4285 h 244677"/>
                <a:gd name="connsiteX1" fmla="*/ 2228 w 69107"/>
                <a:gd name="connsiteY1" fmla="*/ 59662 h 244677"/>
                <a:gd name="connsiteX2" fmla="*/ 1650 w 69107"/>
                <a:gd name="connsiteY2" fmla="*/ 115531 h 244677"/>
                <a:gd name="connsiteX3" fmla="*/ 758 w 69107"/>
                <a:gd name="connsiteY3" fmla="*/ 179935 h 244677"/>
                <a:gd name="connsiteX4" fmla="*/ 0 w 69107"/>
                <a:gd name="connsiteY4" fmla="*/ 243324 h 244677"/>
                <a:gd name="connsiteX0" fmla="*/ 2587 w 68834"/>
                <a:gd name="connsiteY0" fmla="*/ 4285 h 244677"/>
                <a:gd name="connsiteX1" fmla="*/ 2228 w 68834"/>
                <a:gd name="connsiteY1" fmla="*/ 59662 h 244677"/>
                <a:gd name="connsiteX2" fmla="*/ 1650 w 68834"/>
                <a:gd name="connsiteY2" fmla="*/ 115531 h 244677"/>
                <a:gd name="connsiteX3" fmla="*/ 758 w 68834"/>
                <a:gd name="connsiteY3" fmla="*/ 179935 h 244677"/>
                <a:gd name="connsiteX4" fmla="*/ 0 w 68834"/>
                <a:gd name="connsiteY4" fmla="*/ 243324 h 244677"/>
                <a:gd name="connsiteX0" fmla="*/ 2587 w 69106"/>
                <a:gd name="connsiteY0" fmla="*/ 2644 h 243036"/>
                <a:gd name="connsiteX1" fmla="*/ 2228 w 69106"/>
                <a:gd name="connsiteY1" fmla="*/ 58021 h 243036"/>
                <a:gd name="connsiteX2" fmla="*/ 1650 w 69106"/>
                <a:gd name="connsiteY2" fmla="*/ 113890 h 243036"/>
                <a:gd name="connsiteX3" fmla="*/ 758 w 69106"/>
                <a:gd name="connsiteY3" fmla="*/ 178294 h 243036"/>
                <a:gd name="connsiteX4" fmla="*/ 0 w 69106"/>
                <a:gd name="connsiteY4" fmla="*/ 241683 h 243036"/>
                <a:gd name="connsiteX0" fmla="*/ 1946 w 68465"/>
                <a:gd name="connsiteY0" fmla="*/ 2644 h 243036"/>
                <a:gd name="connsiteX1" fmla="*/ 1587 w 68465"/>
                <a:gd name="connsiteY1" fmla="*/ 58021 h 243036"/>
                <a:gd name="connsiteX2" fmla="*/ 1009 w 68465"/>
                <a:gd name="connsiteY2" fmla="*/ 113890 h 243036"/>
                <a:gd name="connsiteX3" fmla="*/ 117 w 68465"/>
                <a:gd name="connsiteY3" fmla="*/ 178294 h 243036"/>
                <a:gd name="connsiteX4" fmla="*/ 0 w 68465"/>
                <a:gd name="connsiteY4" fmla="*/ 241683 h 243036"/>
                <a:gd name="connsiteX0" fmla="*/ 1946 w 68162"/>
                <a:gd name="connsiteY0" fmla="*/ 2644 h 243036"/>
                <a:gd name="connsiteX1" fmla="*/ 947 w 68162"/>
                <a:gd name="connsiteY1" fmla="*/ 58021 h 243036"/>
                <a:gd name="connsiteX2" fmla="*/ 1009 w 68162"/>
                <a:gd name="connsiteY2" fmla="*/ 113890 h 243036"/>
                <a:gd name="connsiteX3" fmla="*/ 117 w 68162"/>
                <a:gd name="connsiteY3" fmla="*/ 178294 h 243036"/>
                <a:gd name="connsiteX4" fmla="*/ 0 w 68162"/>
                <a:gd name="connsiteY4" fmla="*/ 241683 h 243036"/>
                <a:gd name="connsiteX0" fmla="*/ 1305 w 68162"/>
                <a:gd name="connsiteY0" fmla="*/ 2644 h 243036"/>
                <a:gd name="connsiteX1" fmla="*/ 947 w 68162"/>
                <a:gd name="connsiteY1" fmla="*/ 58021 h 243036"/>
                <a:gd name="connsiteX2" fmla="*/ 1009 w 68162"/>
                <a:gd name="connsiteY2" fmla="*/ 113890 h 243036"/>
                <a:gd name="connsiteX3" fmla="*/ 117 w 68162"/>
                <a:gd name="connsiteY3" fmla="*/ 178294 h 243036"/>
                <a:gd name="connsiteX4" fmla="*/ 0 w 68162"/>
                <a:gd name="connsiteY4" fmla="*/ 241683 h 243036"/>
                <a:gd name="connsiteX0" fmla="*/ 1305 w 68162"/>
                <a:gd name="connsiteY0" fmla="*/ 2659 h 243051"/>
                <a:gd name="connsiteX1" fmla="*/ 947 w 68162"/>
                <a:gd name="connsiteY1" fmla="*/ 57395 h 243051"/>
                <a:gd name="connsiteX2" fmla="*/ 1009 w 68162"/>
                <a:gd name="connsiteY2" fmla="*/ 113905 h 243051"/>
                <a:gd name="connsiteX3" fmla="*/ 117 w 68162"/>
                <a:gd name="connsiteY3" fmla="*/ 178309 h 243051"/>
                <a:gd name="connsiteX4" fmla="*/ 0 w 68162"/>
                <a:gd name="connsiteY4" fmla="*/ 241698 h 243051"/>
                <a:gd name="connsiteX0" fmla="*/ 1305 w 68162"/>
                <a:gd name="connsiteY0" fmla="*/ 2643 h 243676"/>
                <a:gd name="connsiteX1" fmla="*/ 947 w 68162"/>
                <a:gd name="connsiteY1" fmla="*/ 58020 h 243676"/>
                <a:gd name="connsiteX2" fmla="*/ 1009 w 68162"/>
                <a:gd name="connsiteY2" fmla="*/ 114530 h 243676"/>
                <a:gd name="connsiteX3" fmla="*/ 117 w 68162"/>
                <a:gd name="connsiteY3" fmla="*/ 178934 h 243676"/>
                <a:gd name="connsiteX4" fmla="*/ 0 w 68162"/>
                <a:gd name="connsiteY4" fmla="*/ 242323 h 243676"/>
                <a:gd name="connsiteX0" fmla="*/ 32349 w 85338"/>
                <a:gd name="connsiteY0" fmla="*/ 2643 h 243676"/>
                <a:gd name="connsiteX1" fmla="*/ 947 w 85338"/>
                <a:gd name="connsiteY1" fmla="*/ 58020 h 243676"/>
                <a:gd name="connsiteX2" fmla="*/ 1009 w 85338"/>
                <a:gd name="connsiteY2" fmla="*/ 114530 h 243676"/>
                <a:gd name="connsiteX3" fmla="*/ 117 w 85338"/>
                <a:gd name="connsiteY3" fmla="*/ 178934 h 243676"/>
                <a:gd name="connsiteX4" fmla="*/ 0 w 85338"/>
                <a:gd name="connsiteY4" fmla="*/ 242323 h 243676"/>
                <a:gd name="connsiteX0" fmla="*/ 32349 w 69404"/>
                <a:gd name="connsiteY0" fmla="*/ 770 h 241803"/>
                <a:gd name="connsiteX1" fmla="*/ 947 w 69404"/>
                <a:gd name="connsiteY1" fmla="*/ 56147 h 241803"/>
                <a:gd name="connsiteX2" fmla="*/ 1009 w 69404"/>
                <a:gd name="connsiteY2" fmla="*/ 112657 h 241803"/>
                <a:gd name="connsiteX3" fmla="*/ 117 w 69404"/>
                <a:gd name="connsiteY3" fmla="*/ 177061 h 241803"/>
                <a:gd name="connsiteX4" fmla="*/ 0 w 69404"/>
                <a:gd name="connsiteY4" fmla="*/ 240450 h 241803"/>
                <a:gd name="connsiteX0" fmla="*/ 32349 w 69406"/>
                <a:gd name="connsiteY0" fmla="*/ 770 h 241803"/>
                <a:gd name="connsiteX1" fmla="*/ 947 w 69406"/>
                <a:gd name="connsiteY1" fmla="*/ 56147 h 241803"/>
                <a:gd name="connsiteX2" fmla="*/ 1009 w 69406"/>
                <a:gd name="connsiteY2" fmla="*/ 112657 h 241803"/>
                <a:gd name="connsiteX3" fmla="*/ 117 w 69406"/>
                <a:gd name="connsiteY3" fmla="*/ 177061 h 241803"/>
                <a:gd name="connsiteX4" fmla="*/ 0 w 69406"/>
                <a:gd name="connsiteY4" fmla="*/ 240450 h 241803"/>
                <a:gd name="connsiteX0" fmla="*/ 61004 w 87759"/>
                <a:gd name="connsiteY0" fmla="*/ 1028 h 220569"/>
                <a:gd name="connsiteX1" fmla="*/ 947 w 87759"/>
                <a:gd name="connsiteY1" fmla="*/ 34913 h 220569"/>
                <a:gd name="connsiteX2" fmla="*/ 1009 w 87759"/>
                <a:gd name="connsiteY2" fmla="*/ 91423 h 220569"/>
                <a:gd name="connsiteX3" fmla="*/ 117 w 87759"/>
                <a:gd name="connsiteY3" fmla="*/ 155827 h 220569"/>
                <a:gd name="connsiteX4" fmla="*/ 0 w 87759"/>
                <a:gd name="connsiteY4" fmla="*/ 219216 h 220569"/>
                <a:gd name="connsiteX0" fmla="*/ 61004 w 70886"/>
                <a:gd name="connsiteY0" fmla="*/ 1 h 219542"/>
                <a:gd name="connsiteX1" fmla="*/ 947 w 70886"/>
                <a:gd name="connsiteY1" fmla="*/ 33886 h 219542"/>
                <a:gd name="connsiteX2" fmla="*/ 1009 w 70886"/>
                <a:gd name="connsiteY2" fmla="*/ 90396 h 219542"/>
                <a:gd name="connsiteX3" fmla="*/ 117 w 70886"/>
                <a:gd name="connsiteY3" fmla="*/ 154800 h 219542"/>
                <a:gd name="connsiteX4" fmla="*/ 0 w 70886"/>
                <a:gd name="connsiteY4" fmla="*/ 218189 h 219542"/>
                <a:gd name="connsiteX0" fmla="*/ 32349 w 68162"/>
                <a:gd name="connsiteY0" fmla="*/ 0 h 252971"/>
                <a:gd name="connsiteX1" fmla="*/ 947 w 68162"/>
                <a:gd name="connsiteY1" fmla="*/ 67315 h 252971"/>
                <a:gd name="connsiteX2" fmla="*/ 1009 w 68162"/>
                <a:gd name="connsiteY2" fmla="*/ 123825 h 252971"/>
                <a:gd name="connsiteX3" fmla="*/ 117 w 68162"/>
                <a:gd name="connsiteY3" fmla="*/ 188229 h 252971"/>
                <a:gd name="connsiteX4" fmla="*/ 0 w 68162"/>
                <a:gd name="connsiteY4" fmla="*/ 251618 h 252971"/>
                <a:gd name="connsiteX0" fmla="*/ 32349 w 69404"/>
                <a:gd name="connsiteY0" fmla="*/ 0 h 252971"/>
                <a:gd name="connsiteX1" fmla="*/ 947 w 69404"/>
                <a:gd name="connsiteY1" fmla="*/ 67315 h 252971"/>
                <a:gd name="connsiteX2" fmla="*/ 1009 w 69404"/>
                <a:gd name="connsiteY2" fmla="*/ 123825 h 252971"/>
                <a:gd name="connsiteX3" fmla="*/ 117 w 69404"/>
                <a:gd name="connsiteY3" fmla="*/ 188229 h 252971"/>
                <a:gd name="connsiteX4" fmla="*/ 0 w 69404"/>
                <a:gd name="connsiteY4" fmla="*/ 251618 h 252971"/>
                <a:gd name="connsiteX0" fmla="*/ 32349 w 69406"/>
                <a:gd name="connsiteY0" fmla="*/ 0 h 252971"/>
                <a:gd name="connsiteX1" fmla="*/ 947 w 69406"/>
                <a:gd name="connsiteY1" fmla="*/ 67315 h 252971"/>
                <a:gd name="connsiteX2" fmla="*/ 1009 w 69406"/>
                <a:gd name="connsiteY2" fmla="*/ 123825 h 252971"/>
                <a:gd name="connsiteX3" fmla="*/ 117 w 69406"/>
                <a:gd name="connsiteY3" fmla="*/ 188229 h 252971"/>
                <a:gd name="connsiteX4" fmla="*/ 0 w 69406"/>
                <a:gd name="connsiteY4" fmla="*/ 251618 h 252971"/>
                <a:gd name="connsiteX0" fmla="*/ 32349 w 68442"/>
                <a:gd name="connsiteY0" fmla="*/ 0 h 252971"/>
                <a:gd name="connsiteX1" fmla="*/ 947 w 68442"/>
                <a:gd name="connsiteY1" fmla="*/ 67315 h 252971"/>
                <a:gd name="connsiteX2" fmla="*/ 1009 w 68442"/>
                <a:gd name="connsiteY2" fmla="*/ 123825 h 252971"/>
                <a:gd name="connsiteX3" fmla="*/ 117 w 68442"/>
                <a:gd name="connsiteY3" fmla="*/ 188229 h 252971"/>
                <a:gd name="connsiteX4" fmla="*/ 0 w 68442"/>
                <a:gd name="connsiteY4" fmla="*/ 251618 h 252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442" h="252971">
                  <a:moveTo>
                    <a:pt x="32349" y="0"/>
                  </a:moveTo>
                  <a:cubicBezTo>
                    <a:pt x="80311" y="33578"/>
                    <a:pt x="90254" y="82727"/>
                    <a:pt x="947" y="67315"/>
                  </a:cubicBezTo>
                  <a:cubicBezTo>
                    <a:pt x="89728" y="43577"/>
                    <a:pt x="90617" y="142214"/>
                    <a:pt x="1009" y="123825"/>
                  </a:cubicBezTo>
                  <a:cubicBezTo>
                    <a:pt x="90671" y="97628"/>
                    <a:pt x="90423" y="205694"/>
                    <a:pt x="117" y="188229"/>
                  </a:cubicBezTo>
                  <a:cubicBezTo>
                    <a:pt x="90281" y="165036"/>
                    <a:pt x="91445" y="265678"/>
                    <a:pt x="0" y="251618"/>
                  </a:cubicBezTo>
                </a:path>
              </a:pathLst>
            </a:custGeom>
            <a:noFill/>
            <a:ln w="25400" cap="sq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1000" dirty="0">
                <a:latin typeface="Arial" panose="020B0604020202020204" pitchFamily="34" charset="0"/>
              </a:endParaRPr>
            </a:p>
          </p:txBody>
        </p:sp>
        <p:grpSp>
          <p:nvGrpSpPr>
            <p:cNvPr id="565" name="Group 564">
              <a:extLst>
                <a:ext uri="{FF2B5EF4-FFF2-40B4-BE49-F238E27FC236}">
                  <a16:creationId xmlns:a16="http://schemas.microsoft.com/office/drawing/2014/main" id="{5856B0B8-08CD-48D7-AC60-E32BA6059AB5}"/>
                </a:ext>
              </a:extLst>
            </p:cNvPr>
            <p:cNvGrpSpPr/>
            <p:nvPr/>
          </p:nvGrpSpPr>
          <p:grpSpPr>
            <a:xfrm>
              <a:off x="4377190" y="2919380"/>
              <a:ext cx="108004" cy="108000"/>
              <a:chOff x="2365822" y="2759106"/>
              <a:chExt cx="96706" cy="96702"/>
            </a:xfrm>
          </p:grpSpPr>
          <p:sp>
            <p:nvSpPr>
              <p:cNvPr id="566" name="Freeform: Shape 565">
                <a:extLst>
                  <a:ext uri="{FF2B5EF4-FFF2-40B4-BE49-F238E27FC236}">
                    <a16:creationId xmlns:a16="http://schemas.microsoft.com/office/drawing/2014/main" id="{A6AFB522-EEED-4B61-BFA4-A0846BB8D312}"/>
                  </a:ext>
                </a:extLst>
              </p:cNvPr>
              <p:cNvSpPr/>
              <p:nvPr/>
            </p:nvSpPr>
            <p:spPr>
              <a:xfrm>
                <a:off x="2365826" y="2759106"/>
                <a:ext cx="96702" cy="96702"/>
              </a:xfrm>
              <a:custGeom>
                <a:avLst/>
                <a:gdLst>
                  <a:gd name="connsiteX0" fmla="*/ 0 w 153279"/>
                  <a:gd name="connsiteY0" fmla="*/ 0 h 153279"/>
                  <a:gd name="connsiteX1" fmla="*/ 153279 w 153279"/>
                  <a:gd name="connsiteY1" fmla="*/ 153279 h 1532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3279" h="153279">
                    <a:moveTo>
                      <a:pt x="0" y="0"/>
                    </a:moveTo>
                    <a:lnTo>
                      <a:pt x="153279" y="153279"/>
                    </a:lnTo>
                  </a:path>
                </a:pathLst>
              </a:custGeom>
              <a:noFill/>
              <a:ln w="25400" cap="sq">
                <a:solidFill>
                  <a:srgbClr val="000000"/>
                </a:solidFill>
                <a:prstDash val="solid"/>
                <a:miter lim="800000"/>
              </a:ln>
            </p:spPr>
            <p:txBody>
              <a:bodyPr rtlCol="0" anchor="ctr"/>
              <a:lstStyle/>
              <a:p>
                <a:endParaRPr lang="en-US" sz="1000">
                  <a:latin typeface="Arial" panose="020B0604020202020204" pitchFamily="34" charset="0"/>
                </a:endParaRPr>
              </a:p>
            </p:txBody>
          </p:sp>
          <p:sp>
            <p:nvSpPr>
              <p:cNvPr id="567" name="Freeform: Shape 566">
                <a:extLst>
                  <a:ext uri="{FF2B5EF4-FFF2-40B4-BE49-F238E27FC236}">
                    <a16:creationId xmlns:a16="http://schemas.microsoft.com/office/drawing/2014/main" id="{748279A2-8DE5-4181-BA4A-5EEE22CF4A01}"/>
                  </a:ext>
                </a:extLst>
              </p:cNvPr>
              <p:cNvSpPr/>
              <p:nvPr/>
            </p:nvSpPr>
            <p:spPr>
              <a:xfrm>
                <a:off x="2365822" y="2759106"/>
                <a:ext cx="96702" cy="96702"/>
              </a:xfrm>
              <a:custGeom>
                <a:avLst/>
                <a:gdLst>
                  <a:gd name="connsiteX0" fmla="*/ 153279 w 153279"/>
                  <a:gd name="connsiteY0" fmla="*/ 0 h 153279"/>
                  <a:gd name="connsiteX1" fmla="*/ 0 w 153279"/>
                  <a:gd name="connsiteY1" fmla="*/ 153279 h 1532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3279" h="153279">
                    <a:moveTo>
                      <a:pt x="153279" y="0"/>
                    </a:moveTo>
                    <a:lnTo>
                      <a:pt x="0" y="153279"/>
                    </a:lnTo>
                  </a:path>
                </a:pathLst>
              </a:custGeom>
              <a:noFill/>
              <a:ln w="25400" cap="sq">
                <a:solidFill>
                  <a:srgbClr val="000000"/>
                </a:solidFill>
                <a:prstDash val="solid"/>
                <a:miter lim="800000"/>
              </a:ln>
            </p:spPr>
            <p:txBody>
              <a:bodyPr rtlCol="0" anchor="ctr"/>
              <a:lstStyle/>
              <a:p>
                <a:endParaRPr lang="en-US" sz="1000">
                  <a:latin typeface="Arial" panose="020B0604020202020204" pitchFamily="34" charset="0"/>
                </a:endParaRPr>
              </a:p>
            </p:txBody>
          </p:sp>
        </p:grpSp>
      </p:grpSp>
      <p:grpSp>
        <p:nvGrpSpPr>
          <p:cNvPr id="602" name="Group 601">
            <a:extLst>
              <a:ext uri="{FF2B5EF4-FFF2-40B4-BE49-F238E27FC236}">
                <a16:creationId xmlns:a16="http://schemas.microsoft.com/office/drawing/2014/main" id="{4C9EF184-BE8E-4557-8812-57C1ABDB917D}"/>
              </a:ext>
            </a:extLst>
          </p:cNvPr>
          <p:cNvGrpSpPr/>
          <p:nvPr/>
        </p:nvGrpSpPr>
        <p:grpSpPr>
          <a:xfrm>
            <a:off x="1826886" y="4986062"/>
            <a:ext cx="108000" cy="223317"/>
            <a:chOff x="3378090" y="2920132"/>
            <a:chExt cx="108000" cy="223317"/>
          </a:xfrm>
        </p:grpSpPr>
        <p:grpSp>
          <p:nvGrpSpPr>
            <p:cNvPr id="570" name="Group 569">
              <a:extLst>
                <a:ext uri="{FF2B5EF4-FFF2-40B4-BE49-F238E27FC236}">
                  <a16:creationId xmlns:a16="http://schemas.microsoft.com/office/drawing/2014/main" id="{B61890E7-6687-48CE-92FF-291BF3A303E3}"/>
                </a:ext>
              </a:extLst>
            </p:cNvPr>
            <p:cNvGrpSpPr/>
            <p:nvPr/>
          </p:nvGrpSpPr>
          <p:grpSpPr>
            <a:xfrm>
              <a:off x="3419490" y="2983743"/>
              <a:ext cx="25200" cy="159706"/>
              <a:chOff x="2695325" y="3011046"/>
              <a:chExt cx="25200" cy="159706"/>
            </a:xfrm>
          </p:grpSpPr>
          <p:sp>
            <p:nvSpPr>
              <p:cNvPr id="572" name="Freeform: Shape 571">
                <a:extLst>
                  <a:ext uri="{FF2B5EF4-FFF2-40B4-BE49-F238E27FC236}">
                    <a16:creationId xmlns:a16="http://schemas.microsoft.com/office/drawing/2014/main" id="{6E973972-1ED4-4A65-B06E-3597931E86FC}"/>
                  </a:ext>
                </a:extLst>
              </p:cNvPr>
              <p:cNvSpPr/>
              <p:nvPr/>
            </p:nvSpPr>
            <p:spPr>
              <a:xfrm>
                <a:off x="2695325" y="3011046"/>
                <a:ext cx="25200" cy="82800"/>
              </a:xfrm>
              <a:custGeom>
                <a:avLst/>
                <a:gdLst>
                  <a:gd name="connsiteX0" fmla="*/ 12059 w 24922"/>
                  <a:gd name="connsiteY0" fmla="*/ 90094 h 90093"/>
                  <a:gd name="connsiteX1" fmla="*/ 12059 w 24922"/>
                  <a:gd name="connsiteY1" fmla="*/ 0 h 900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922" h="90093">
                    <a:moveTo>
                      <a:pt x="12059" y="90094"/>
                    </a:moveTo>
                    <a:cubicBezTo>
                      <a:pt x="56023" y="41304"/>
                      <a:pt x="-30296" y="42356"/>
                      <a:pt x="12059" y="0"/>
                    </a:cubicBezTo>
                  </a:path>
                </a:pathLst>
              </a:custGeom>
              <a:noFill/>
              <a:ln w="25400" cap="sq">
                <a:solidFill>
                  <a:srgbClr val="000000"/>
                </a:solidFill>
                <a:prstDash val="solid"/>
                <a:miter lim="800000"/>
              </a:ln>
            </p:spPr>
            <p:txBody>
              <a:bodyPr rtlCol="0" anchor="ctr"/>
              <a:lstStyle/>
              <a:p>
                <a:endParaRPr lang="en-US" sz="10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73" name="Freeform: Shape 572">
                <a:extLst>
                  <a:ext uri="{FF2B5EF4-FFF2-40B4-BE49-F238E27FC236}">
                    <a16:creationId xmlns:a16="http://schemas.microsoft.com/office/drawing/2014/main" id="{EC3CDA49-0958-4D23-9CFB-25AFC1BD4103}"/>
                  </a:ext>
                </a:extLst>
              </p:cNvPr>
              <p:cNvSpPr/>
              <p:nvPr/>
            </p:nvSpPr>
            <p:spPr>
              <a:xfrm>
                <a:off x="2695325" y="3087952"/>
                <a:ext cx="25200" cy="82800"/>
              </a:xfrm>
              <a:custGeom>
                <a:avLst/>
                <a:gdLst>
                  <a:gd name="connsiteX0" fmla="*/ 12059 w 24922"/>
                  <a:gd name="connsiteY0" fmla="*/ 90093 h 90092"/>
                  <a:gd name="connsiteX1" fmla="*/ 12059 w 24922"/>
                  <a:gd name="connsiteY1" fmla="*/ 0 h 900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922" h="90092">
                    <a:moveTo>
                      <a:pt x="12059" y="90093"/>
                    </a:moveTo>
                    <a:cubicBezTo>
                      <a:pt x="56022" y="41304"/>
                      <a:pt x="-30296" y="42355"/>
                      <a:pt x="12059" y="0"/>
                    </a:cubicBezTo>
                  </a:path>
                </a:pathLst>
              </a:custGeom>
              <a:noFill/>
              <a:ln w="25400" cap="sq">
                <a:solidFill>
                  <a:srgbClr val="000000"/>
                </a:solidFill>
                <a:prstDash val="solid"/>
                <a:miter lim="800000"/>
              </a:ln>
            </p:spPr>
            <p:txBody>
              <a:bodyPr rtlCol="0" anchor="ctr"/>
              <a:lstStyle/>
              <a:p>
                <a:endParaRPr lang="en-US" sz="10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353" name="Freeform: Shape 352">
              <a:extLst>
                <a:ext uri="{FF2B5EF4-FFF2-40B4-BE49-F238E27FC236}">
                  <a16:creationId xmlns:a16="http://schemas.microsoft.com/office/drawing/2014/main" id="{0EA3DEAD-1C53-453E-857B-EB7B54E20E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78090" y="2920132"/>
              <a:ext cx="108000" cy="127009"/>
            </a:xfrm>
            <a:custGeom>
              <a:avLst/>
              <a:gdLst>
                <a:gd name="connsiteX0" fmla="*/ 0 w 137748"/>
                <a:gd name="connsiteY0" fmla="*/ 0 h 171994"/>
                <a:gd name="connsiteX1" fmla="*/ 137748 w 137748"/>
                <a:gd name="connsiteY1" fmla="*/ 0 h 171994"/>
                <a:gd name="connsiteX2" fmla="*/ 137748 w 137748"/>
                <a:gd name="connsiteY2" fmla="*/ 121005 h 171994"/>
                <a:gd name="connsiteX3" fmla="*/ 68494 w 137748"/>
                <a:gd name="connsiteY3" fmla="*/ 171994 h 171994"/>
                <a:gd name="connsiteX4" fmla="*/ 0 w 137748"/>
                <a:gd name="connsiteY4" fmla="*/ 118722 h 171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748" h="171994">
                  <a:moveTo>
                    <a:pt x="0" y="0"/>
                  </a:moveTo>
                  <a:lnTo>
                    <a:pt x="137748" y="0"/>
                  </a:lnTo>
                  <a:lnTo>
                    <a:pt x="137748" y="121005"/>
                  </a:lnTo>
                  <a:lnTo>
                    <a:pt x="68494" y="171994"/>
                  </a:lnTo>
                  <a:lnTo>
                    <a:pt x="0" y="118722"/>
                  </a:lnTo>
                  <a:close/>
                </a:path>
              </a:pathLst>
            </a:custGeom>
            <a:solidFill>
              <a:schemeClr val="bg1"/>
            </a:solidFill>
            <a:ln w="25400" cap="sq">
              <a:solidFill>
                <a:srgbClr val="000000"/>
              </a:solidFill>
              <a:prstDash val="solid"/>
              <a:miter lim="800000"/>
            </a:ln>
          </p:spPr>
          <p:txBody>
            <a:bodyPr rtlCol="0" anchor="ctr"/>
            <a:lstStyle/>
            <a:p>
              <a:endParaRPr lang="en-US" sz="1000">
                <a:latin typeface="Arial" panose="020B0604020202020204" pitchFamily="34" charset="0"/>
              </a:endParaRPr>
            </a:p>
          </p:txBody>
        </p:sp>
      </p:grpSp>
      <p:grpSp>
        <p:nvGrpSpPr>
          <p:cNvPr id="601" name="Group 600">
            <a:extLst>
              <a:ext uri="{FF2B5EF4-FFF2-40B4-BE49-F238E27FC236}">
                <a16:creationId xmlns:a16="http://schemas.microsoft.com/office/drawing/2014/main" id="{AA86E6FA-805E-46DA-A4C2-F38BF96C3D67}"/>
              </a:ext>
            </a:extLst>
          </p:cNvPr>
          <p:cNvGrpSpPr/>
          <p:nvPr/>
        </p:nvGrpSpPr>
        <p:grpSpPr>
          <a:xfrm>
            <a:off x="1826886" y="5344319"/>
            <a:ext cx="108000" cy="223311"/>
            <a:chOff x="3700792" y="3277197"/>
            <a:chExt cx="108000" cy="223311"/>
          </a:xfrm>
        </p:grpSpPr>
        <p:sp>
          <p:nvSpPr>
            <p:cNvPr id="580" name="Freeform: Shape 579">
              <a:extLst>
                <a:ext uri="{FF2B5EF4-FFF2-40B4-BE49-F238E27FC236}">
                  <a16:creationId xmlns:a16="http://schemas.microsoft.com/office/drawing/2014/main" id="{1B57EA6F-5E92-402F-BCC5-FAFDDBDEB1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32135" y="3338508"/>
              <a:ext cx="45315" cy="162000"/>
            </a:xfrm>
            <a:custGeom>
              <a:avLst/>
              <a:gdLst>
                <a:gd name="connsiteX0" fmla="*/ 3229 w 71487"/>
                <a:gd name="connsiteY0" fmla="*/ 2549 h 197137"/>
                <a:gd name="connsiteX1" fmla="*/ 1650 w 71487"/>
                <a:gd name="connsiteY1" fmla="*/ 67672 h 197137"/>
                <a:gd name="connsiteX2" fmla="*/ 758 w 71487"/>
                <a:gd name="connsiteY2" fmla="*/ 132076 h 197137"/>
                <a:gd name="connsiteX3" fmla="*/ 0 w 71487"/>
                <a:gd name="connsiteY3" fmla="*/ 195465 h 197137"/>
                <a:gd name="connsiteX0" fmla="*/ 3228 w 71485"/>
                <a:gd name="connsiteY0" fmla="*/ 2549 h 197135"/>
                <a:gd name="connsiteX1" fmla="*/ 1650 w 71485"/>
                <a:gd name="connsiteY1" fmla="*/ 67672 h 197135"/>
                <a:gd name="connsiteX2" fmla="*/ 758 w 71485"/>
                <a:gd name="connsiteY2" fmla="*/ 132076 h 197135"/>
                <a:gd name="connsiteX3" fmla="*/ 0 w 71485"/>
                <a:gd name="connsiteY3" fmla="*/ 195465 h 197135"/>
                <a:gd name="connsiteX0" fmla="*/ 3228 w 69903"/>
                <a:gd name="connsiteY0" fmla="*/ 6642 h 201229"/>
                <a:gd name="connsiteX1" fmla="*/ 15681 w 69903"/>
                <a:gd name="connsiteY1" fmla="*/ 4366 h 201229"/>
                <a:gd name="connsiteX2" fmla="*/ 1650 w 69903"/>
                <a:gd name="connsiteY2" fmla="*/ 71765 h 201229"/>
                <a:gd name="connsiteX3" fmla="*/ 758 w 69903"/>
                <a:gd name="connsiteY3" fmla="*/ 136169 h 201229"/>
                <a:gd name="connsiteX4" fmla="*/ 0 w 69903"/>
                <a:gd name="connsiteY4" fmla="*/ 199558 h 201229"/>
                <a:gd name="connsiteX0" fmla="*/ 3228 w 69903"/>
                <a:gd name="connsiteY0" fmla="*/ 35 h 194622"/>
                <a:gd name="connsiteX1" fmla="*/ 4150 w 69903"/>
                <a:gd name="connsiteY1" fmla="*/ 13133 h 194622"/>
                <a:gd name="connsiteX2" fmla="*/ 1650 w 69903"/>
                <a:gd name="connsiteY2" fmla="*/ 65158 h 194622"/>
                <a:gd name="connsiteX3" fmla="*/ 758 w 69903"/>
                <a:gd name="connsiteY3" fmla="*/ 129562 h 194622"/>
                <a:gd name="connsiteX4" fmla="*/ 0 w 69903"/>
                <a:gd name="connsiteY4" fmla="*/ 192951 h 194622"/>
                <a:gd name="connsiteX0" fmla="*/ 1947 w 69903"/>
                <a:gd name="connsiteY0" fmla="*/ 3 h 226620"/>
                <a:gd name="connsiteX1" fmla="*/ 4150 w 69903"/>
                <a:gd name="connsiteY1" fmla="*/ 45131 h 226620"/>
                <a:gd name="connsiteX2" fmla="*/ 1650 w 69903"/>
                <a:gd name="connsiteY2" fmla="*/ 97156 h 226620"/>
                <a:gd name="connsiteX3" fmla="*/ 758 w 69903"/>
                <a:gd name="connsiteY3" fmla="*/ 161560 h 226620"/>
                <a:gd name="connsiteX4" fmla="*/ 0 w 69903"/>
                <a:gd name="connsiteY4" fmla="*/ 224949 h 226620"/>
                <a:gd name="connsiteX0" fmla="*/ 1947 w 69903"/>
                <a:gd name="connsiteY0" fmla="*/ 3 h 226620"/>
                <a:gd name="connsiteX1" fmla="*/ 2228 w 69903"/>
                <a:gd name="connsiteY1" fmla="*/ 45131 h 226620"/>
                <a:gd name="connsiteX2" fmla="*/ 1650 w 69903"/>
                <a:gd name="connsiteY2" fmla="*/ 97156 h 226620"/>
                <a:gd name="connsiteX3" fmla="*/ 758 w 69903"/>
                <a:gd name="connsiteY3" fmla="*/ 161560 h 226620"/>
                <a:gd name="connsiteX4" fmla="*/ 0 w 69903"/>
                <a:gd name="connsiteY4" fmla="*/ 224949 h 226620"/>
                <a:gd name="connsiteX0" fmla="*/ 1947 w 69903"/>
                <a:gd name="connsiteY0" fmla="*/ 3 h 226620"/>
                <a:gd name="connsiteX1" fmla="*/ 2228 w 69903"/>
                <a:gd name="connsiteY1" fmla="*/ 45131 h 226620"/>
                <a:gd name="connsiteX2" fmla="*/ 1650 w 69903"/>
                <a:gd name="connsiteY2" fmla="*/ 97156 h 226620"/>
                <a:gd name="connsiteX3" fmla="*/ 758 w 69903"/>
                <a:gd name="connsiteY3" fmla="*/ 161560 h 226620"/>
                <a:gd name="connsiteX4" fmla="*/ 0 w 69903"/>
                <a:gd name="connsiteY4" fmla="*/ 224949 h 226620"/>
                <a:gd name="connsiteX0" fmla="*/ 1947 w 69903"/>
                <a:gd name="connsiteY0" fmla="*/ 11 h 226628"/>
                <a:gd name="connsiteX1" fmla="*/ 2228 w 69903"/>
                <a:gd name="connsiteY1" fmla="*/ 45139 h 226628"/>
                <a:gd name="connsiteX2" fmla="*/ 1650 w 69903"/>
                <a:gd name="connsiteY2" fmla="*/ 97164 h 226628"/>
                <a:gd name="connsiteX3" fmla="*/ 758 w 69903"/>
                <a:gd name="connsiteY3" fmla="*/ 161568 h 226628"/>
                <a:gd name="connsiteX4" fmla="*/ 0 w 69903"/>
                <a:gd name="connsiteY4" fmla="*/ 224957 h 226628"/>
                <a:gd name="connsiteX0" fmla="*/ 1947 w 69444"/>
                <a:gd name="connsiteY0" fmla="*/ 11 h 226628"/>
                <a:gd name="connsiteX1" fmla="*/ 2228 w 69444"/>
                <a:gd name="connsiteY1" fmla="*/ 45139 h 226628"/>
                <a:gd name="connsiteX2" fmla="*/ 1650 w 69444"/>
                <a:gd name="connsiteY2" fmla="*/ 97164 h 226628"/>
                <a:gd name="connsiteX3" fmla="*/ 758 w 69444"/>
                <a:gd name="connsiteY3" fmla="*/ 161568 h 226628"/>
                <a:gd name="connsiteX4" fmla="*/ 0 w 69444"/>
                <a:gd name="connsiteY4" fmla="*/ 224957 h 226628"/>
                <a:gd name="connsiteX0" fmla="*/ 1947 w 69444"/>
                <a:gd name="connsiteY0" fmla="*/ 11 h 226628"/>
                <a:gd name="connsiteX1" fmla="*/ 2228 w 69444"/>
                <a:gd name="connsiteY1" fmla="*/ 45139 h 226628"/>
                <a:gd name="connsiteX2" fmla="*/ 1650 w 69444"/>
                <a:gd name="connsiteY2" fmla="*/ 97164 h 226628"/>
                <a:gd name="connsiteX3" fmla="*/ 758 w 69444"/>
                <a:gd name="connsiteY3" fmla="*/ 161568 h 226628"/>
                <a:gd name="connsiteX4" fmla="*/ 0 w 69444"/>
                <a:gd name="connsiteY4" fmla="*/ 224957 h 226628"/>
                <a:gd name="connsiteX0" fmla="*/ 1947 w 69444"/>
                <a:gd name="connsiteY0" fmla="*/ 11 h 226628"/>
                <a:gd name="connsiteX1" fmla="*/ 2228 w 69444"/>
                <a:gd name="connsiteY1" fmla="*/ 45139 h 226628"/>
                <a:gd name="connsiteX2" fmla="*/ 1650 w 69444"/>
                <a:gd name="connsiteY2" fmla="*/ 97164 h 226628"/>
                <a:gd name="connsiteX3" fmla="*/ 758 w 69444"/>
                <a:gd name="connsiteY3" fmla="*/ 161568 h 226628"/>
                <a:gd name="connsiteX4" fmla="*/ 0 w 69444"/>
                <a:gd name="connsiteY4" fmla="*/ 224957 h 226628"/>
                <a:gd name="connsiteX0" fmla="*/ 1947 w 69444"/>
                <a:gd name="connsiteY0" fmla="*/ 11 h 226628"/>
                <a:gd name="connsiteX1" fmla="*/ 2228 w 69444"/>
                <a:gd name="connsiteY1" fmla="*/ 45139 h 226628"/>
                <a:gd name="connsiteX2" fmla="*/ 1650 w 69444"/>
                <a:gd name="connsiteY2" fmla="*/ 97164 h 226628"/>
                <a:gd name="connsiteX3" fmla="*/ 758 w 69444"/>
                <a:gd name="connsiteY3" fmla="*/ 161568 h 226628"/>
                <a:gd name="connsiteX4" fmla="*/ 0 w 69444"/>
                <a:gd name="connsiteY4" fmla="*/ 224957 h 226628"/>
                <a:gd name="connsiteX0" fmla="*/ 1947 w 69444"/>
                <a:gd name="connsiteY0" fmla="*/ 11 h 226628"/>
                <a:gd name="connsiteX1" fmla="*/ 2228 w 69444"/>
                <a:gd name="connsiteY1" fmla="*/ 45139 h 226628"/>
                <a:gd name="connsiteX2" fmla="*/ 1650 w 69444"/>
                <a:gd name="connsiteY2" fmla="*/ 97164 h 226628"/>
                <a:gd name="connsiteX3" fmla="*/ 758 w 69444"/>
                <a:gd name="connsiteY3" fmla="*/ 161568 h 226628"/>
                <a:gd name="connsiteX4" fmla="*/ 0 w 69444"/>
                <a:gd name="connsiteY4" fmla="*/ 224957 h 226628"/>
                <a:gd name="connsiteX0" fmla="*/ 1947 w 69444"/>
                <a:gd name="connsiteY0" fmla="*/ 2 h 226619"/>
                <a:gd name="connsiteX1" fmla="*/ 2228 w 69444"/>
                <a:gd name="connsiteY1" fmla="*/ 45130 h 226619"/>
                <a:gd name="connsiteX2" fmla="*/ 1650 w 69444"/>
                <a:gd name="connsiteY2" fmla="*/ 97155 h 226619"/>
                <a:gd name="connsiteX3" fmla="*/ 758 w 69444"/>
                <a:gd name="connsiteY3" fmla="*/ 161559 h 226619"/>
                <a:gd name="connsiteX4" fmla="*/ 0 w 69444"/>
                <a:gd name="connsiteY4" fmla="*/ 224948 h 226619"/>
                <a:gd name="connsiteX0" fmla="*/ 1947 w 69444"/>
                <a:gd name="connsiteY0" fmla="*/ 2 h 226619"/>
                <a:gd name="connsiteX1" fmla="*/ 2228 w 69444"/>
                <a:gd name="connsiteY1" fmla="*/ 45130 h 226619"/>
                <a:gd name="connsiteX2" fmla="*/ 1650 w 69444"/>
                <a:gd name="connsiteY2" fmla="*/ 97155 h 226619"/>
                <a:gd name="connsiteX3" fmla="*/ 758 w 69444"/>
                <a:gd name="connsiteY3" fmla="*/ 161559 h 226619"/>
                <a:gd name="connsiteX4" fmla="*/ 0 w 69444"/>
                <a:gd name="connsiteY4" fmla="*/ 224948 h 226619"/>
                <a:gd name="connsiteX0" fmla="*/ 1947 w 69444"/>
                <a:gd name="connsiteY0" fmla="*/ 2 h 226619"/>
                <a:gd name="connsiteX1" fmla="*/ 2228 w 69444"/>
                <a:gd name="connsiteY1" fmla="*/ 45130 h 226619"/>
                <a:gd name="connsiteX2" fmla="*/ 1650 w 69444"/>
                <a:gd name="connsiteY2" fmla="*/ 97155 h 226619"/>
                <a:gd name="connsiteX3" fmla="*/ 758 w 69444"/>
                <a:gd name="connsiteY3" fmla="*/ 161559 h 226619"/>
                <a:gd name="connsiteX4" fmla="*/ 0 w 69444"/>
                <a:gd name="connsiteY4" fmla="*/ 224948 h 226619"/>
                <a:gd name="connsiteX0" fmla="*/ 1947 w 69444"/>
                <a:gd name="connsiteY0" fmla="*/ 2 h 226619"/>
                <a:gd name="connsiteX1" fmla="*/ 2228 w 69444"/>
                <a:gd name="connsiteY1" fmla="*/ 45130 h 226619"/>
                <a:gd name="connsiteX2" fmla="*/ 1650 w 69444"/>
                <a:gd name="connsiteY2" fmla="*/ 97155 h 226619"/>
                <a:gd name="connsiteX3" fmla="*/ 758 w 69444"/>
                <a:gd name="connsiteY3" fmla="*/ 161559 h 226619"/>
                <a:gd name="connsiteX4" fmla="*/ 0 w 69444"/>
                <a:gd name="connsiteY4" fmla="*/ 224948 h 226619"/>
                <a:gd name="connsiteX0" fmla="*/ 1947 w 69444"/>
                <a:gd name="connsiteY0" fmla="*/ 4211 h 230828"/>
                <a:gd name="connsiteX1" fmla="*/ 2228 w 69444"/>
                <a:gd name="connsiteY1" fmla="*/ 49339 h 230828"/>
                <a:gd name="connsiteX2" fmla="*/ 1650 w 69444"/>
                <a:gd name="connsiteY2" fmla="*/ 101364 h 230828"/>
                <a:gd name="connsiteX3" fmla="*/ 758 w 69444"/>
                <a:gd name="connsiteY3" fmla="*/ 165768 h 230828"/>
                <a:gd name="connsiteX4" fmla="*/ 0 w 69444"/>
                <a:gd name="connsiteY4" fmla="*/ 229157 h 230828"/>
                <a:gd name="connsiteX0" fmla="*/ 1947 w 69444"/>
                <a:gd name="connsiteY0" fmla="*/ 4396 h 231013"/>
                <a:gd name="connsiteX1" fmla="*/ 2228 w 69444"/>
                <a:gd name="connsiteY1" fmla="*/ 49524 h 231013"/>
                <a:gd name="connsiteX2" fmla="*/ 1650 w 69444"/>
                <a:gd name="connsiteY2" fmla="*/ 101549 h 231013"/>
                <a:gd name="connsiteX3" fmla="*/ 758 w 69444"/>
                <a:gd name="connsiteY3" fmla="*/ 165953 h 231013"/>
                <a:gd name="connsiteX4" fmla="*/ 0 w 69444"/>
                <a:gd name="connsiteY4" fmla="*/ 229342 h 231013"/>
                <a:gd name="connsiteX0" fmla="*/ 1947 w 68722"/>
                <a:gd name="connsiteY0" fmla="*/ 4396 h 231041"/>
                <a:gd name="connsiteX1" fmla="*/ 2228 w 68722"/>
                <a:gd name="connsiteY1" fmla="*/ 49524 h 231041"/>
                <a:gd name="connsiteX2" fmla="*/ 1650 w 68722"/>
                <a:gd name="connsiteY2" fmla="*/ 101549 h 231041"/>
                <a:gd name="connsiteX3" fmla="*/ 758 w 68722"/>
                <a:gd name="connsiteY3" fmla="*/ 165953 h 231041"/>
                <a:gd name="connsiteX4" fmla="*/ 0 w 68722"/>
                <a:gd name="connsiteY4" fmla="*/ 229342 h 231041"/>
                <a:gd name="connsiteX0" fmla="*/ 1947 w 68722"/>
                <a:gd name="connsiteY0" fmla="*/ 4396 h 231041"/>
                <a:gd name="connsiteX1" fmla="*/ 2228 w 68722"/>
                <a:gd name="connsiteY1" fmla="*/ 49524 h 231041"/>
                <a:gd name="connsiteX2" fmla="*/ 1650 w 68722"/>
                <a:gd name="connsiteY2" fmla="*/ 101549 h 231041"/>
                <a:gd name="connsiteX3" fmla="*/ 758 w 68722"/>
                <a:gd name="connsiteY3" fmla="*/ 165953 h 231041"/>
                <a:gd name="connsiteX4" fmla="*/ 0 w 68722"/>
                <a:gd name="connsiteY4" fmla="*/ 229342 h 231041"/>
                <a:gd name="connsiteX0" fmla="*/ 1947 w 68722"/>
                <a:gd name="connsiteY0" fmla="*/ 4396 h 231041"/>
                <a:gd name="connsiteX1" fmla="*/ 2228 w 68722"/>
                <a:gd name="connsiteY1" fmla="*/ 49524 h 231041"/>
                <a:gd name="connsiteX2" fmla="*/ 1650 w 68722"/>
                <a:gd name="connsiteY2" fmla="*/ 101549 h 231041"/>
                <a:gd name="connsiteX3" fmla="*/ 758 w 68722"/>
                <a:gd name="connsiteY3" fmla="*/ 165953 h 231041"/>
                <a:gd name="connsiteX4" fmla="*/ 0 w 68722"/>
                <a:gd name="connsiteY4" fmla="*/ 229342 h 231041"/>
                <a:gd name="connsiteX0" fmla="*/ 1947 w 68722"/>
                <a:gd name="connsiteY0" fmla="*/ 4396 h 231041"/>
                <a:gd name="connsiteX1" fmla="*/ 2228 w 68722"/>
                <a:gd name="connsiteY1" fmla="*/ 49524 h 231041"/>
                <a:gd name="connsiteX2" fmla="*/ 1650 w 68722"/>
                <a:gd name="connsiteY2" fmla="*/ 101549 h 231041"/>
                <a:gd name="connsiteX3" fmla="*/ 758 w 68722"/>
                <a:gd name="connsiteY3" fmla="*/ 165953 h 231041"/>
                <a:gd name="connsiteX4" fmla="*/ 0 w 68722"/>
                <a:gd name="connsiteY4" fmla="*/ 229342 h 231041"/>
                <a:gd name="connsiteX0" fmla="*/ 1947 w 68722"/>
                <a:gd name="connsiteY0" fmla="*/ 4343 h 230988"/>
                <a:gd name="connsiteX1" fmla="*/ 2228 w 68722"/>
                <a:gd name="connsiteY1" fmla="*/ 49471 h 230988"/>
                <a:gd name="connsiteX2" fmla="*/ 1650 w 68722"/>
                <a:gd name="connsiteY2" fmla="*/ 101496 h 230988"/>
                <a:gd name="connsiteX3" fmla="*/ 758 w 68722"/>
                <a:gd name="connsiteY3" fmla="*/ 165900 h 230988"/>
                <a:gd name="connsiteX4" fmla="*/ 0 w 68722"/>
                <a:gd name="connsiteY4" fmla="*/ 229289 h 230988"/>
                <a:gd name="connsiteX0" fmla="*/ 1947 w 68722"/>
                <a:gd name="connsiteY0" fmla="*/ 4343 h 230988"/>
                <a:gd name="connsiteX1" fmla="*/ 2228 w 68722"/>
                <a:gd name="connsiteY1" fmla="*/ 49471 h 230988"/>
                <a:gd name="connsiteX2" fmla="*/ 1650 w 68722"/>
                <a:gd name="connsiteY2" fmla="*/ 101496 h 230988"/>
                <a:gd name="connsiteX3" fmla="*/ 758 w 68722"/>
                <a:gd name="connsiteY3" fmla="*/ 165900 h 230988"/>
                <a:gd name="connsiteX4" fmla="*/ 0 w 68722"/>
                <a:gd name="connsiteY4" fmla="*/ 229289 h 230988"/>
                <a:gd name="connsiteX0" fmla="*/ 1947 w 67049"/>
                <a:gd name="connsiteY0" fmla="*/ 4343 h 230136"/>
                <a:gd name="connsiteX1" fmla="*/ 2228 w 67049"/>
                <a:gd name="connsiteY1" fmla="*/ 49471 h 230136"/>
                <a:gd name="connsiteX2" fmla="*/ 1650 w 67049"/>
                <a:gd name="connsiteY2" fmla="*/ 101496 h 230136"/>
                <a:gd name="connsiteX3" fmla="*/ 758 w 67049"/>
                <a:gd name="connsiteY3" fmla="*/ 165900 h 230136"/>
                <a:gd name="connsiteX4" fmla="*/ 0 w 67049"/>
                <a:gd name="connsiteY4" fmla="*/ 229289 h 230136"/>
                <a:gd name="connsiteX0" fmla="*/ 1947 w 67049"/>
                <a:gd name="connsiteY0" fmla="*/ 4343 h 230642"/>
                <a:gd name="connsiteX1" fmla="*/ 2228 w 67049"/>
                <a:gd name="connsiteY1" fmla="*/ 49471 h 230642"/>
                <a:gd name="connsiteX2" fmla="*/ 1650 w 67049"/>
                <a:gd name="connsiteY2" fmla="*/ 101496 h 230642"/>
                <a:gd name="connsiteX3" fmla="*/ 758 w 67049"/>
                <a:gd name="connsiteY3" fmla="*/ 165900 h 230642"/>
                <a:gd name="connsiteX4" fmla="*/ 0 w 67049"/>
                <a:gd name="connsiteY4" fmla="*/ 229289 h 230642"/>
                <a:gd name="connsiteX0" fmla="*/ 1947 w 67345"/>
                <a:gd name="connsiteY0" fmla="*/ 4717 h 231016"/>
                <a:gd name="connsiteX1" fmla="*/ 2228 w 67345"/>
                <a:gd name="connsiteY1" fmla="*/ 49845 h 231016"/>
                <a:gd name="connsiteX2" fmla="*/ 1650 w 67345"/>
                <a:gd name="connsiteY2" fmla="*/ 101870 h 231016"/>
                <a:gd name="connsiteX3" fmla="*/ 758 w 67345"/>
                <a:gd name="connsiteY3" fmla="*/ 166274 h 231016"/>
                <a:gd name="connsiteX4" fmla="*/ 0 w 67345"/>
                <a:gd name="connsiteY4" fmla="*/ 229663 h 231016"/>
                <a:gd name="connsiteX0" fmla="*/ 1947 w 67049"/>
                <a:gd name="connsiteY0" fmla="*/ 4717 h 231016"/>
                <a:gd name="connsiteX1" fmla="*/ 2228 w 67049"/>
                <a:gd name="connsiteY1" fmla="*/ 49845 h 231016"/>
                <a:gd name="connsiteX2" fmla="*/ 1650 w 67049"/>
                <a:gd name="connsiteY2" fmla="*/ 101870 h 231016"/>
                <a:gd name="connsiteX3" fmla="*/ 758 w 67049"/>
                <a:gd name="connsiteY3" fmla="*/ 166274 h 231016"/>
                <a:gd name="connsiteX4" fmla="*/ 0 w 67049"/>
                <a:gd name="connsiteY4" fmla="*/ 229663 h 231016"/>
                <a:gd name="connsiteX0" fmla="*/ 1947 w 67049"/>
                <a:gd name="connsiteY0" fmla="*/ 4717 h 231016"/>
                <a:gd name="connsiteX1" fmla="*/ 2228 w 67049"/>
                <a:gd name="connsiteY1" fmla="*/ 49845 h 231016"/>
                <a:gd name="connsiteX2" fmla="*/ 1650 w 67049"/>
                <a:gd name="connsiteY2" fmla="*/ 101870 h 231016"/>
                <a:gd name="connsiteX3" fmla="*/ 758 w 67049"/>
                <a:gd name="connsiteY3" fmla="*/ 166274 h 231016"/>
                <a:gd name="connsiteX4" fmla="*/ 0 w 67049"/>
                <a:gd name="connsiteY4" fmla="*/ 229663 h 231016"/>
                <a:gd name="connsiteX0" fmla="*/ 1947 w 67049"/>
                <a:gd name="connsiteY0" fmla="*/ 4717 h 231016"/>
                <a:gd name="connsiteX1" fmla="*/ 2228 w 67049"/>
                <a:gd name="connsiteY1" fmla="*/ 49845 h 231016"/>
                <a:gd name="connsiteX2" fmla="*/ 1650 w 67049"/>
                <a:gd name="connsiteY2" fmla="*/ 101870 h 231016"/>
                <a:gd name="connsiteX3" fmla="*/ 758 w 67049"/>
                <a:gd name="connsiteY3" fmla="*/ 166274 h 231016"/>
                <a:gd name="connsiteX4" fmla="*/ 0 w 67049"/>
                <a:gd name="connsiteY4" fmla="*/ 229663 h 231016"/>
                <a:gd name="connsiteX0" fmla="*/ 1947 w 67874"/>
                <a:gd name="connsiteY0" fmla="*/ 4717 h 231016"/>
                <a:gd name="connsiteX1" fmla="*/ 2228 w 67874"/>
                <a:gd name="connsiteY1" fmla="*/ 49845 h 231016"/>
                <a:gd name="connsiteX2" fmla="*/ 1650 w 67874"/>
                <a:gd name="connsiteY2" fmla="*/ 101870 h 231016"/>
                <a:gd name="connsiteX3" fmla="*/ 758 w 67874"/>
                <a:gd name="connsiteY3" fmla="*/ 166274 h 231016"/>
                <a:gd name="connsiteX4" fmla="*/ 0 w 67874"/>
                <a:gd name="connsiteY4" fmla="*/ 229663 h 231016"/>
                <a:gd name="connsiteX0" fmla="*/ 1947 w 68692"/>
                <a:gd name="connsiteY0" fmla="*/ 4717 h 231016"/>
                <a:gd name="connsiteX1" fmla="*/ 2228 w 68692"/>
                <a:gd name="connsiteY1" fmla="*/ 49845 h 231016"/>
                <a:gd name="connsiteX2" fmla="*/ 1650 w 68692"/>
                <a:gd name="connsiteY2" fmla="*/ 101870 h 231016"/>
                <a:gd name="connsiteX3" fmla="*/ 758 w 68692"/>
                <a:gd name="connsiteY3" fmla="*/ 166274 h 231016"/>
                <a:gd name="connsiteX4" fmla="*/ 0 w 68692"/>
                <a:gd name="connsiteY4" fmla="*/ 229663 h 231016"/>
                <a:gd name="connsiteX0" fmla="*/ 1947 w 68692"/>
                <a:gd name="connsiteY0" fmla="*/ 4717 h 231016"/>
                <a:gd name="connsiteX1" fmla="*/ 2228 w 68692"/>
                <a:gd name="connsiteY1" fmla="*/ 49845 h 231016"/>
                <a:gd name="connsiteX2" fmla="*/ 1650 w 68692"/>
                <a:gd name="connsiteY2" fmla="*/ 101870 h 231016"/>
                <a:gd name="connsiteX3" fmla="*/ 758 w 68692"/>
                <a:gd name="connsiteY3" fmla="*/ 166274 h 231016"/>
                <a:gd name="connsiteX4" fmla="*/ 0 w 68692"/>
                <a:gd name="connsiteY4" fmla="*/ 229663 h 231016"/>
                <a:gd name="connsiteX0" fmla="*/ 1947 w 68692"/>
                <a:gd name="connsiteY0" fmla="*/ 4717 h 231016"/>
                <a:gd name="connsiteX1" fmla="*/ 2228 w 68692"/>
                <a:gd name="connsiteY1" fmla="*/ 49845 h 231016"/>
                <a:gd name="connsiteX2" fmla="*/ 1650 w 68692"/>
                <a:gd name="connsiteY2" fmla="*/ 101870 h 231016"/>
                <a:gd name="connsiteX3" fmla="*/ 758 w 68692"/>
                <a:gd name="connsiteY3" fmla="*/ 166274 h 231016"/>
                <a:gd name="connsiteX4" fmla="*/ 0 w 68692"/>
                <a:gd name="connsiteY4" fmla="*/ 229663 h 231016"/>
                <a:gd name="connsiteX0" fmla="*/ 1947 w 68692"/>
                <a:gd name="connsiteY0" fmla="*/ 4717 h 231016"/>
                <a:gd name="connsiteX1" fmla="*/ 2228 w 68692"/>
                <a:gd name="connsiteY1" fmla="*/ 49845 h 231016"/>
                <a:gd name="connsiteX2" fmla="*/ 1650 w 68692"/>
                <a:gd name="connsiteY2" fmla="*/ 101870 h 231016"/>
                <a:gd name="connsiteX3" fmla="*/ 758 w 68692"/>
                <a:gd name="connsiteY3" fmla="*/ 166274 h 231016"/>
                <a:gd name="connsiteX4" fmla="*/ 0 w 68692"/>
                <a:gd name="connsiteY4" fmla="*/ 229663 h 231016"/>
                <a:gd name="connsiteX0" fmla="*/ 1947 w 68692"/>
                <a:gd name="connsiteY0" fmla="*/ 4717 h 231016"/>
                <a:gd name="connsiteX1" fmla="*/ 2228 w 68692"/>
                <a:gd name="connsiteY1" fmla="*/ 49845 h 231016"/>
                <a:gd name="connsiteX2" fmla="*/ 1650 w 68692"/>
                <a:gd name="connsiteY2" fmla="*/ 101870 h 231016"/>
                <a:gd name="connsiteX3" fmla="*/ 758 w 68692"/>
                <a:gd name="connsiteY3" fmla="*/ 166274 h 231016"/>
                <a:gd name="connsiteX4" fmla="*/ 0 w 68692"/>
                <a:gd name="connsiteY4" fmla="*/ 229663 h 231016"/>
                <a:gd name="connsiteX0" fmla="*/ 1947 w 68834"/>
                <a:gd name="connsiteY0" fmla="*/ 4717 h 231016"/>
                <a:gd name="connsiteX1" fmla="*/ 2228 w 68834"/>
                <a:gd name="connsiteY1" fmla="*/ 49845 h 231016"/>
                <a:gd name="connsiteX2" fmla="*/ 1650 w 68834"/>
                <a:gd name="connsiteY2" fmla="*/ 101870 h 231016"/>
                <a:gd name="connsiteX3" fmla="*/ 758 w 68834"/>
                <a:gd name="connsiteY3" fmla="*/ 166274 h 231016"/>
                <a:gd name="connsiteX4" fmla="*/ 0 w 68834"/>
                <a:gd name="connsiteY4" fmla="*/ 229663 h 231016"/>
                <a:gd name="connsiteX0" fmla="*/ 1947 w 68834"/>
                <a:gd name="connsiteY0" fmla="*/ 4902 h 231201"/>
                <a:gd name="connsiteX1" fmla="*/ 2228 w 68834"/>
                <a:gd name="connsiteY1" fmla="*/ 46186 h 231201"/>
                <a:gd name="connsiteX2" fmla="*/ 1650 w 68834"/>
                <a:gd name="connsiteY2" fmla="*/ 102055 h 231201"/>
                <a:gd name="connsiteX3" fmla="*/ 758 w 68834"/>
                <a:gd name="connsiteY3" fmla="*/ 166459 h 231201"/>
                <a:gd name="connsiteX4" fmla="*/ 0 w 68834"/>
                <a:gd name="connsiteY4" fmla="*/ 229848 h 231201"/>
                <a:gd name="connsiteX0" fmla="*/ 1947 w 68834"/>
                <a:gd name="connsiteY0" fmla="*/ 4385 h 242215"/>
                <a:gd name="connsiteX1" fmla="*/ 2228 w 68834"/>
                <a:gd name="connsiteY1" fmla="*/ 57200 h 242215"/>
                <a:gd name="connsiteX2" fmla="*/ 1650 w 68834"/>
                <a:gd name="connsiteY2" fmla="*/ 113069 h 242215"/>
                <a:gd name="connsiteX3" fmla="*/ 758 w 68834"/>
                <a:gd name="connsiteY3" fmla="*/ 177473 h 242215"/>
                <a:gd name="connsiteX4" fmla="*/ 0 w 68834"/>
                <a:gd name="connsiteY4" fmla="*/ 240862 h 242215"/>
                <a:gd name="connsiteX0" fmla="*/ 5150 w 68834"/>
                <a:gd name="connsiteY0" fmla="*/ 4285 h 244677"/>
                <a:gd name="connsiteX1" fmla="*/ 2228 w 68834"/>
                <a:gd name="connsiteY1" fmla="*/ 59662 h 244677"/>
                <a:gd name="connsiteX2" fmla="*/ 1650 w 68834"/>
                <a:gd name="connsiteY2" fmla="*/ 115531 h 244677"/>
                <a:gd name="connsiteX3" fmla="*/ 758 w 68834"/>
                <a:gd name="connsiteY3" fmla="*/ 179935 h 244677"/>
                <a:gd name="connsiteX4" fmla="*/ 0 w 68834"/>
                <a:gd name="connsiteY4" fmla="*/ 243324 h 244677"/>
                <a:gd name="connsiteX0" fmla="*/ 5150 w 68834"/>
                <a:gd name="connsiteY0" fmla="*/ 4285 h 244677"/>
                <a:gd name="connsiteX1" fmla="*/ 2228 w 68834"/>
                <a:gd name="connsiteY1" fmla="*/ 59662 h 244677"/>
                <a:gd name="connsiteX2" fmla="*/ 1650 w 68834"/>
                <a:gd name="connsiteY2" fmla="*/ 115531 h 244677"/>
                <a:gd name="connsiteX3" fmla="*/ 758 w 68834"/>
                <a:gd name="connsiteY3" fmla="*/ 179935 h 244677"/>
                <a:gd name="connsiteX4" fmla="*/ 0 w 68834"/>
                <a:gd name="connsiteY4" fmla="*/ 243324 h 244677"/>
                <a:gd name="connsiteX0" fmla="*/ 4509 w 68834"/>
                <a:gd name="connsiteY0" fmla="*/ 4285 h 244677"/>
                <a:gd name="connsiteX1" fmla="*/ 2228 w 68834"/>
                <a:gd name="connsiteY1" fmla="*/ 59662 h 244677"/>
                <a:gd name="connsiteX2" fmla="*/ 1650 w 68834"/>
                <a:gd name="connsiteY2" fmla="*/ 115531 h 244677"/>
                <a:gd name="connsiteX3" fmla="*/ 758 w 68834"/>
                <a:gd name="connsiteY3" fmla="*/ 179935 h 244677"/>
                <a:gd name="connsiteX4" fmla="*/ 0 w 68834"/>
                <a:gd name="connsiteY4" fmla="*/ 243324 h 244677"/>
                <a:gd name="connsiteX0" fmla="*/ 4509 w 69107"/>
                <a:gd name="connsiteY0" fmla="*/ 4285 h 244677"/>
                <a:gd name="connsiteX1" fmla="*/ 2228 w 69107"/>
                <a:gd name="connsiteY1" fmla="*/ 59662 h 244677"/>
                <a:gd name="connsiteX2" fmla="*/ 1650 w 69107"/>
                <a:gd name="connsiteY2" fmla="*/ 115531 h 244677"/>
                <a:gd name="connsiteX3" fmla="*/ 758 w 69107"/>
                <a:gd name="connsiteY3" fmla="*/ 179935 h 244677"/>
                <a:gd name="connsiteX4" fmla="*/ 0 w 69107"/>
                <a:gd name="connsiteY4" fmla="*/ 243324 h 244677"/>
                <a:gd name="connsiteX0" fmla="*/ 2587 w 68834"/>
                <a:gd name="connsiteY0" fmla="*/ 4285 h 244677"/>
                <a:gd name="connsiteX1" fmla="*/ 2228 w 68834"/>
                <a:gd name="connsiteY1" fmla="*/ 59662 h 244677"/>
                <a:gd name="connsiteX2" fmla="*/ 1650 w 68834"/>
                <a:gd name="connsiteY2" fmla="*/ 115531 h 244677"/>
                <a:gd name="connsiteX3" fmla="*/ 758 w 68834"/>
                <a:gd name="connsiteY3" fmla="*/ 179935 h 244677"/>
                <a:gd name="connsiteX4" fmla="*/ 0 w 68834"/>
                <a:gd name="connsiteY4" fmla="*/ 243324 h 244677"/>
                <a:gd name="connsiteX0" fmla="*/ 2587 w 69106"/>
                <a:gd name="connsiteY0" fmla="*/ 2644 h 243036"/>
                <a:gd name="connsiteX1" fmla="*/ 2228 w 69106"/>
                <a:gd name="connsiteY1" fmla="*/ 58021 h 243036"/>
                <a:gd name="connsiteX2" fmla="*/ 1650 w 69106"/>
                <a:gd name="connsiteY2" fmla="*/ 113890 h 243036"/>
                <a:gd name="connsiteX3" fmla="*/ 758 w 69106"/>
                <a:gd name="connsiteY3" fmla="*/ 178294 h 243036"/>
                <a:gd name="connsiteX4" fmla="*/ 0 w 69106"/>
                <a:gd name="connsiteY4" fmla="*/ 241683 h 243036"/>
                <a:gd name="connsiteX0" fmla="*/ 1946 w 68465"/>
                <a:gd name="connsiteY0" fmla="*/ 2644 h 243036"/>
                <a:gd name="connsiteX1" fmla="*/ 1587 w 68465"/>
                <a:gd name="connsiteY1" fmla="*/ 58021 h 243036"/>
                <a:gd name="connsiteX2" fmla="*/ 1009 w 68465"/>
                <a:gd name="connsiteY2" fmla="*/ 113890 h 243036"/>
                <a:gd name="connsiteX3" fmla="*/ 117 w 68465"/>
                <a:gd name="connsiteY3" fmla="*/ 178294 h 243036"/>
                <a:gd name="connsiteX4" fmla="*/ 0 w 68465"/>
                <a:gd name="connsiteY4" fmla="*/ 241683 h 243036"/>
                <a:gd name="connsiteX0" fmla="*/ 1946 w 68162"/>
                <a:gd name="connsiteY0" fmla="*/ 2644 h 243036"/>
                <a:gd name="connsiteX1" fmla="*/ 947 w 68162"/>
                <a:gd name="connsiteY1" fmla="*/ 58021 h 243036"/>
                <a:gd name="connsiteX2" fmla="*/ 1009 w 68162"/>
                <a:gd name="connsiteY2" fmla="*/ 113890 h 243036"/>
                <a:gd name="connsiteX3" fmla="*/ 117 w 68162"/>
                <a:gd name="connsiteY3" fmla="*/ 178294 h 243036"/>
                <a:gd name="connsiteX4" fmla="*/ 0 w 68162"/>
                <a:gd name="connsiteY4" fmla="*/ 241683 h 243036"/>
                <a:gd name="connsiteX0" fmla="*/ 1305 w 68162"/>
                <a:gd name="connsiteY0" fmla="*/ 2644 h 243036"/>
                <a:gd name="connsiteX1" fmla="*/ 947 w 68162"/>
                <a:gd name="connsiteY1" fmla="*/ 58021 h 243036"/>
                <a:gd name="connsiteX2" fmla="*/ 1009 w 68162"/>
                <a:gd name="connsiteY2" fmla="*/ 113890 h 243036"/>
                <a:gd name="connsiteX3" fmla="*/ 117 w 68162"/>
                <a:gd name="connsiteY3" fmla="*/ 178294 h 243036"/>
                <a:gd name="connsiteX4" fmla="*/ 0 w 68162"/>
                <a:gd name="connsiteY4" fmla="*/ 241683 h 243036"/>
                <a:gd name="connsiteX0" fmla="*/ 1305 w 68162"/>
                <a:gd name="connsiteY0" fmla="*/ 2659 h 243051"/>
                <a:gd name="connsiteX1" fmla="*/ 947 w 68162"/>
                <a:gd name="connsiteY1" fmla="*/ 57395 h 243051"/>
                <a:gd name="connsiteX2" fmla="*/ 1009 w 68162"/>
                <a:gd name="connsiteY2" fmla="*/ 113905 h 243051"/>
                <a:gd name="connsiteX3" fmla="*/ 117 w 68162"/>
                <a:gd name="connsiteY3" fmla="*/ 178309 h 243051"/>
                <a:gd name="connsiteX4" fmla="*/ 0 w 68162"/>
                <a:gd name="connsiteY4" fmla="*/ 241698 h 243051"/>
                <a:gd name="connsiteX0" fmla="*/ 1305 w 68162"/>
                <a:gd name="connsiteY0" fmla="*/ 2643 h 243676"/>
                <a:gd name="connsiteX1" fmla="*/ 947 w 68162"/>
                <a:gd name="connsiteY1" fmla="*/ 58020 h 243676"/>
                <a:gd name="connsiteX2" fmla="*/ 1009 w 68162"/>
                <a:gd name="connsiteY2" fmla="*/ 114530 h 243676"/>
                <a:gd name="connsiteX3" fmla="*/ 117 w 68162"/>
                <a:gd name="connsiteY3" fmla="*/ 178934 h 243676"/>
                <a:gd name="connsiteX4" fmla="*/ 0 w 68162"/>
                <a:gd name="connsiteY4" fmla="*/ 242323 h 243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162" h="243676">
                  <a:moveTo>
                    <a:pt x="1305" y="2643"/>
                  </a:moveTo>
                  <a:cubicBezTo>
                    <a:pt x="89862" y="-16313"/>
                    <a:pt x="90254" y="73432"/>
                    <a:pt x="947" y="58020"/>
                  </a:cubicBezTo>
                  <a:cubicBezTo>
                    <a:pt x="89728" y="34282"/>
                    <a:pt x="90617" y="132919"/>
                    <a:pt x="1009" y="114530"/>
                  </a:cubicBezTo>
                  <a:cubicBezTo>
                    <a:pt x="90671" y="88333"/>
                    <a:pt x="90423" y="196399"/>
                    <a:pt x="117" y="178934"/>
                  </a:cubicBezTo>
                  <a:cubicBezTo>
                    <a:pt x="90281" y="155741"/>
                    <a:pt x="91445" y="256383"/>
                    <a:pt x="0" y="242323"/>
                  </a:cubicBezTo>
                </a:path>
              </a:pathLst>
            </a:custGeom>
            <a:noFill/>
            <a:ln w="25400" cap="sq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1000" dirty="0">
                <a:latin typeface="Arial" panose="020B0604020202020204" pitchFamily="34" charset="0"/>
              </a:endParaRPr>
            </a:p>
          </p:txBody>
        </p:sp>
        <p:sp>
          <p:nvSpPr>
            <p:cNvPr id="574" name="Freeform: Shape 573">
              <a:extLst>
                <a:ext uri="{FF2B5EF4-FFF2-40B4-BE49-F238E27FC236}">
                  <a16:creationId xmlns:a16="http://schemas.microsoft.com/office/drawing/2014/main" id="{94DB6351-A941-4D7E-893E-0CFAEAC8946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00792" y="3277197"/>
              <a:ext cx="108000" cy="127009"/>
            </a:xfrm>
            <a:custGeom>
              <a:avLst/>
              <a:gdLst>
                <a:gd name="connsiteX0" fmla="*/ 0 w 137748"/>
                <a:gd name="connsiteY0" fmla="*/ 0 h 171994"/>
                <a:gd name="connsiteX1" fmla="*/ 137748 w 137748"/>
                <a:gd name="connsiteY1" fmla="*/ 0 h 171994"/>
                <a:gd name="connsiteX2" fmla="*/ 137748 w 137748"/>
                <a:gd name="connsiteY2" fmla="*/ 121005 h 171994"/>
                <a:gd name="connsiteX3" fmla="*/ 68494 w 137748"/>
                <a:gd name="connsiteY3" fmla="*/ 171994 h 171994"/>
                <a:gd name="connsiteX4" fmla="*/ 0 w 137748"/>
                <a:gd name="connsiteY4" fmla="*/ 118722 h 171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748" h="171994">
                  <a:moveTo>
                    <a:pt x="0" y="0"/>
                  </a:moveTo>
                  <a:lnTo>
                    <a:pt x="137748" y="0"/>
                  </a:lnTo>
                  <a:lnTo>
                    <a:pt x="137748" y="121005"/>
                  </a:lnTo>
                  <a:lnTo>
                    <a:pt x="68494" y="171994"/>
                  </a:lnTo>
                  <a:lnTo>
                    <a:pt x="0" y="118722"/>
                  </a:lnTo>
                  <a:close/>
                </a:path>
              </a:pathLst>
            </a:custGeom>
            <a:solidFill>
              <a:schemeClr val="bg1"/>
            </a:solidFill>
            <a:ln w="25400" cap="sq">
              <a:solidFill>
                <a:srgbClr val="000000"/>
              </a:solidFill>
              <a:prstDash val="solid"/>
              <a:miter lim="800000"/>
            </a:ln>
          </p:spPr>
          <p:txBody>
            <a:bodyPr rtlCol="0" anchor="ctr"/>
            <a:lstStyle/>
            <a:p>
              <a:endParaRPr lang="en-US" sz="1000">
                <a:latin typeface="Arial" panose="020B0604020202020204" pitchFamily="34" charset="0"/>
              </a:endParaRPr>
            </a:p>
          </p:txBody>
        </p:sp>
      </p:grpSp>
      <p:sp>
        <p:nvSpPr>
          <p:cNvPr id="589" name="Freeform: Shape 588">
            <a:extLst>
              <a:ext uri="{FF2B5EF4-FFF2-40B4-BE49-F238E27FC236}">
                <a16:creationId xmlns:a16="http://schemas.microsoft.com/office/drawing/2014/main" id="{A38A0DCA-2F25-4DD3-A2AE-BB8E7D4B0BDF}"/>
              </a:ext>
            </a:extLst>
          </p:cNvPr>
          <p:cNvSpPr>
            <a:spLocks noChangeAspect="1"/>
          </p:cNvSpPr>
          <p:nvPr/>
        </p:nvSpPr>
        <p:spPr>
          <a:xfrm>
            <a:off x="3027764" y="5405630"/>
            <a:ext cx="45315" cy="162000"/>
          </a:xfrm>
          <a:custGeom>
            <a:avLst/>
            <a:gdLst>
              <a:gd name="connsiteX0" fmla="*/ 3229 w 71487"/>
              <a:gd name="connsiteY0" fmla="*/ 2549 h 197137"/>
              <a:gd name="connsiteX1" fmla="*/ 1650 w 71487"/>
              <a:gd name="connsiteY1" fmla="*/ 67672 h 197137"/>
              <a:gd name="connsiteX2" fmla="*/ 758 w 71487"/>
              <a:gd name="connsiteY2" fmla="*/ 132076 h 197137"/>
              <a:gd name="connsiteX3" fmla="*/ 0 w 71487"/>
              <a:gd name="connsiteY3" fmla="*/ 195465 h 197137"/>
              <a:gd name="connsiteX0" fmla="*/ 3228 w 71485"/>
              <a:gd name="connsiteY0" fmla="*/ 2549 h 197135"/>
              <a:gd name="connsiteX1" fmla="*/ 1650 w 71485"/>
              <a:gd name="connsiteY1" fmla="*/ 67672 h 197135"/>
              <a:gd name="connsiteX2" fmla="*/ 758 w 71485"/>
              <a:gd name="connsiteY2" fmla="*/ 132076 h 197135"/>
              <a:gd name="connsiteX3" fmla="*/ 0 w 71485"/>
              <a:gd name="connsiteY3" fmla="*/ 195465 h 197135"/>
              <a:gd name="connsiteX0" fmla="*/ 3228 w 69903"/>
              <a:gd name="connsiteY0" fmla="*/ 6642 h 201229"/>
              <a:gd name="connsiteX1" fmla="*/ 15681 w 69903"/>
              <a:gd name="connsiteY1" fmla="*/ 4366 h 201229"/>
              <a:gd name="connsiteX2" fmla="*/ 1650 w 69903"/>
              <a:gd name="connsiteY2" fmla="*/ 71765 h 201229"/>
              <a:gd name="connsiteX3" fmla="*/ 758 w 69903"/>
              <a:gd name="connsiteY3" fmla="*/ 136169 h 201229"/>
              <a:gd name="connsiteX4" fmla="*/ 0 w 69903"/>
              <a:gd name="connsiteY4" fmla="*/ 199558 h 201229"/>
              <a:gd name="connsiteX0" fmla="*/ 3228 w 69903"/>
              <a:gd name="connsiteY0" fmla="*/ 35 h 194622"/>
              <a:gd name="connsiteX1" fmla="*/ 4150 w 69903"/>
              <a:gd name="connsiteY1" fmla="*/ 13133 h 194622"/>
              <a:gd name="connsiteX2" fmla="*/ 1650 w 69903"/>
              <a:gd name="connsiteY2" fmla="*/ 65158 h 194622"/>
              <a:gd name="connsiteX3" fmla="*/ 758 w 69903"/>
              <a:gd name="connsiteY3" fmla="*/ 129562 h 194622"/>
              <a:gd name="connsiteX4" fmla="*/ 0 w 69903"/>
              <a:gd name="connsiteY4" fmla="*/ 192951 h 194622"/>
              <a:gd name="connsiteX0" fmla="*/ 1947 w 69903"/>
              <a:gd name="connsiteY0" fmla="*/ 3 h 226620"/>
              <a:gd name="connsiteX1" fmla="*/ 4150 w 69903"/>
              <a:gd name="connsiteY1" fmla="*/ 45131 h 226620"/>
              <a:gd name="connsiteX2" fmla="*/ 1650 w 69903"/>
              <a:gd name="connsiteY2" fmla="*/ 97156 h 226620"/>
              <a:gd name="connsiteX3" fmla="*/ 758 w 69903"/>
              <a:gd name="connsiteY3" fmla="*/ 161560 h 226620"/>
              <a:gd name="connsiteX4" fmla="*/ 0 w 69903"/>
              <a:gd name="connsiteY4" fmla="*/ 224949 h 226620"/>
              <a:gd name="connsiteX0" fmla="*/ 1947 w 69903"/>
              <a:gd name="connsiteY0" fmla="*/ 3 h 226620"/>
              <a:gd name="connsiteX1" fmla="*/ 2228 w 69903"/>
              <a:gd name="connsiteY1" fmla="*/ 45131 h 226620"/>
              <a:gd name="connsiteX2" fmla="*/ 1650 w 69903"/>
              <a:gd name="connsiteY2" fmla="*/ 97156 h 226620"/>
              <a:gd name="connsiteX3" fmla="*/ 758 w 69903"/>
              <a:gd name="connsiteY3" fmla="*/ 161560 h 226620"/>
              <a:gd name="connsiteX4" fmla="*/ 0 w 69903"/>
              <a:gd name="connsiteY4" fmla="*/ 224949 h 226620"/>
              <a:gd name="connsiteX0" fmla="*/ 1947 w 69903"/>
              <a:gd name="connsiteY0" fmla="*/ 3 h 226620"/>
              <a:gd name="connsiteX1" fmla="*/ 2228 w 69903"/>
              <a:gd name="connsiteY1" fmla="*/ 45131 h 226620"/>
              <a:gd name="connsiteX2" fmla="*/ 1650 w 69903"/>
              <a:gd name="connsiteY2" fmla="*/ 97156 h 226620"/>
              <a:gd name="connsiteX3" fmla="*/ 758 w 69903"/>
              <a:gd name="connsiteY3" fmla="*/ 161560 h 226620"/>
              <a:gd name="connsiteX4" fmla="*/ 0 w 69903"/>
              <a:gd name="connsiteY4" fmla="*/ 224949 h 226620"/>
              <a:gd name="connsiteX0" fmla="*/ 1947 w 69903"/>
              <a:gd name="connsiteY0" fmla="*/ 11 h 226628"/>
              <a:gd name="connsiteX1" fmla="*/ 2228 w 69903"/>
              <a:gd name="connsiteY1" fmla="*/ 45139 h 226628"/>
              <a:gd name="connsiteX2" fmla="*/ 1650 w 69903"/>
              <a:gd name="connsiteY2" fmla="*/ 97164 h 226628"/>
              <a:gd name="connsiteX3" fmla="*/ 758 w 69903"/>
              <a:gd name="connsiteY3" fmla="*/ 161568 h 226628"/>
              <a:gd name="connsiteX4" fmla="*/ 0 w 69903"/>
              <a:gd name="connsiteY4" fmla="*/ 224957 h 226628"/>
              <a:gd name="connsiteX0" fmla="*/ 1947 w 69444"/>
              <a:gd name="connsiteY0" fmla="*/ 11 h 226628"/>
              <a:gd name="connsiteX1" fmla="*/ 2228 w 69444"/>
              <a:gd name="connsiteY1" fmla="*/ 45139 h 226628"/>
              <a:gd name="connsiteX2" fmla="*/ 1650 w 69444"/>
              <a:gd name="connsiteY2" fmla="*/ 97164 h 226628"/>
              <a:gd name="connsiteX3" fmla="*/ 758 w 69444"/>
              <a:gd name="connsiteY3" fmla="*/ 161568 h 226628"/>
              <a:gd name="connsiteX4" fmla="*/ 0 w 69444"/>
              <a:gd name="connsiteY4" fmla="*/ 224957 h 226628"/>
              <a:gd name="connsiteX0" fmla="*/ 1947 w 69444"/>
              <a:gd name="connsiteY0" fmla="*/ 11 h 226628"/>
              <a:gd name="connsiteX1" fmla="*/ 2228 w 69444"/>
              <a:gd name="connsiteY1" fmla="*/ 45139 h 226628"/>
              <a:gd name="connsiteX2" fmla="*/ 1650 w 69444"/>
              <a:gd name="connsiteY2" fmla="*/ 97164 h 226628"/>
              <a:gd name="connsiteX3" fmla="*/ 758 w 69444"/>
              <a:gd name="connsiteY3" fmla="*/ 161568 h 226628"/>
              <a:gd name="connsiteX4" fmla="*/ 0 w 69444"/>
              <a:gd name="connsiteY4" fmla="*/ 224957 h 226628"/>
              <a:gd name="connsiteX0" fmla="*/ 1947 w 69444"/>
              <a:gd name="connsiteY0" fmla="*/ 11 h 226628"/>
              <a:gd name="connsiteX1" fmla="*/ 2228 w 69444"/>
              <a:gd name="connsiteY1" fmla="*/ 45139 h 226628"/>
              <a:gd name="connsiteX2" fmla="*/ 1650 w 69444"/>
              <a:gd name="connsiteY2" fmla="*/ 97164 h 226628"/>
              <a:gd name="connsiteX3" fmla="*/ 758 w 69444"/>
              <a:gd name="connsiteY3" fmla="*/ 161568 h 226628"/>
              <a:gd name="connsiteX4" fmla="*/ 0 w 69444"/>
              <a:gd name="connsiteY4" fmla="*/ 224957 h 226628"/>
              <a:gd name="connsiteX0" fmla="*/ 1947 w 69444"/>
              <a:gd name="connsiteY0" fmla="*/ 11 h 226628"/>
              <a:gd name="connsiteX1" fmla="*/ 2228 w 69444"/>
              <a:gd name="connsiteY1" fmla="*/ 45139 h 226628"/>
              <a:gd name="connsiteX2" fmla="*/ 1650 w 69444"/>
              <a:gd name="connsiteY2" fmla="*/ 97164 h 226628"/>
              <a:gd name="connsiteX3" fmla="*/ 758 w 69444"/>
              <a:gd name="connsiteY3" fmla="*/ 161568 h 226628"/>
              <a:gd name="connsiteX4" fmla="*/ 0 w 69444"/>
              <a:gd name="connsiteY4" fmla="*/ 224957 h 226628"/>
              <a:gd name="connsiteX0" fmla="*/ 1947 w 69444"/>
              <a:gd name="connsiteY0" fmla="*/ 11 h 226628"/>
              <a:gd name="connsiteX1" fmla="*/ 2228 w 69444"/>
              <a:gd name="connsiteY1" fmla="*/ 45139 h 226628"/>
              <a:gd name="connsiteX2" fmla="*/ 1650 w 69444"/>
              <a:gd name="connsiteY2" fmla="*/ 97164 h 226628"/>
              <a:gd name="connsiteX3" fmla="*/ 758 w 69444"/>
              <a:gd name="connsiteY3" fmla="*/ 161568 h 226628"/>
              <a:gd name="connsiteX4" fmla="*/ 0 w 69444"/>
              <a:gd name="connsiteY4" fmla="*/ 224957 h 226628"/>
              <a:gd name="connsiteX0" fmla="*/ 1947 w 69444"/>
              <a:gd name="connsiteY0" fmla="*/ 2 h 226619"/>
              <a:gd name="connsiteX1" fmla="*/ 2228 w 69444"/>
              <a:gd name="connsiteY1" fmla="*/ 45130 h 226619"/>
              <a:gd name="connsiteX2" fmla="*/ 1650 w 69444"/>
              <a:gd name="connsiteY2" fmla="*/ 97155 h 226619"/>
              <a:gd name="connsiteX3" fmla="*/ 758 w 69444"/>
              <a:gd name="connsiteY3" fmla="*/ 161559 h 226619"/>
              <a:gd name="connsiteX4" fmla="*/ 0 w 69444"/>
              <a:gd name="connsiteY4" fmla="*/ 224948 h 226619"/>
              <a:gd name="connsiteX0" fmla="*/ 1947 w 69444"/>
              <a:gd name="connsiteY0" fmla="*/ 2 h 226619"/>
              <a:gd name="connsiteX1" fmla="*/ 2228 w 69444"/>
              <a:gd name="connsiteY1" fmla="*/ 45130 h 226619"/>
              <a:gd name="connsiteX2" fmla="*/ 1650 w 69444"/>
              <a:gd name="connsiteY2" fmla="*/ 97155 h 226619"/>
              <a:gd name="connsiteX3" fmla="*/ 758 w 69444"/>
              <a:gd name="connsiteY3" fmla="*/ 161559 h 226619"/>
              <a:gd name="connsiteX4" fmla="*/ 0 w 69444"/>
              <a:gd name="connsiteY4" fmla="*/ 224948 h 226619"/>
              <a:gd name="connsiteX0" fmla="*/ 1947 w 69444"/>
              <a:gd name="connsiteY0" fmla="*/ 2 h 226619"/>
              <a:gd name="connsiteX1" fmla="*/ 2228 w 69444"/>
              <a:gd name="connsiteY1" fmla="*/ 45130 h 226619"/>
              <a:gd name="connsiteX2" fmla="*/ 1650 w 69444"/>
              <a:gd name="connsiteY2" fmla="*/ 97155 h 226619"/>
              <a:gd name="connsiteX3" fmla="*/ 758 w 69444"/>
              <a:gd name="connsiteY3" fmla="*/ 161559 h 226619"/>
              <a:gd name="connsiteX4" fmla="*/ 0 w 69444"/>
              <a:gd name="connsiteY4" fmla="*/ 224948 h 226619"/>
              <a:gd name="connsiteX0" fmla="*/ 1947 w 69444"/>
              <a:gd name="connsiteY0" fmla="*/ 2 h 226619"/>
              <a:gd name="connsiteX1" fmla="*/ 2228 w 69444"/>
              <a:gd name="connsiteY1" fmla="*/ 45130 h 226619"/>
              <a:gd name="connsiteX2" fmla="*/ 1650 w 69444"/>
              <a:gd name="connsiteY2" fmla="*/ 97155 h 226619"/>
              <a:gd name="connsiteX3" fmla="*/ 758 w 69444"/>
              <a:gd name="connsiteY3" fmla="*/ 161559 h 226619"/>
              <a:gd name="connsiteX4" fmla="*/ 0 w 69444"/>
              <a:gd name="connsiteY4" fmla="*/ 224948 h 226619"/>
              <a:gd name="connsiteX0" fmla="*/ 1947 w 69444"/>
              <a:gd name="connsiteY0" fmla="*/ 4211 h 230828"/>
              <a:gd name="connsiteX1" fmla="*/ 2228 w 69444"/>
              <a:gd name="connsiteY1" fmla="*/ 49339 h 230828"/>
              <a:gd name="connsiteX2" fmla="*/ 1650 w 69444"/>
              <a:gd name="connsiteY2" fmla="*/ 101364 h 230828"/>
              <a:gd name="connsiteX3" fmla="*/ 758 w 69444"/>
              <a:gd name="connsiteY3" fmla="*/ 165768 h 230828"/>
              <a:gd name="connsiteX4" fmla="*/ 0 w 69444"/>
              <a:gd name="connsiteY4" fmla="*/ 229157 h 230828"/>
              <a:gd name="connsiteX0" fmla="*/ 1947 w 69444"/>
              <a:gd name="connsiteY0" fmla="*/ 4396 h 231013"/>
              <a:gd name="connsiteX1" fmla="*/ 2228 w 69444"/>
              <a:gd name="connsiteY1" fmla="*/ 49524 h 231013"/>
              <a:gd name="connsiteX2" fmla="*/ 1650 w 69444"/>
              <a:gd name="connsiteY2" fmla="*/ 101549 h 231013"/>
              <a:gd name="connsiteX3" fmla="*/ 758 w 69444"/>
              <a:gd name="connsiteY3" fmla="*/ 165953 h 231013"/>
              <a:gd name="connsiteX4" fmla="*/ 0 w 69444"/>
              <a:gd name="connsiteY4" fmla="*/ 229342 h 231013"/>
              <a:gd name="connsiteX0" fmla="*/ 1947 w 68722"/>
              <a:gd name="connsiteY0" fmla="*/ 4396 h 231041"/>
              <a:gd name="connsiteX1" fmla="*/ 2228 w 68722"/>
              <a:gd name="connsiteY1" fmla="*/ 49524 h 231041"/>
              <a:gd name="connsiteX2" fmla="*/ 1650 w 68722"/>
              <a:gd name="connsiteY2" fmla="*/ 101549 h 231041"/>
              <a:gd name="connsiteX3" fmla="*/ 758 w 68722"/>
              <a:gd name="connsiteY3" fmla="*/ 165953 h 231041"/>
              <a:gd name="connsiteX4" fmla="*/ 0 w 68722"/>
              <a:gd name="connsiteY4" fmla="*/ 229342 h 231041"/>
              <a:gd name="connsiteX0" fmla="*/ 1947 w 68722"/>
              <a:gd name="connsiteY0" fmla="*/ 4396 h 231041"/>
              <a:gd name="connsiteX1" fmla="*/ 2228 w 68722"/>
              <a:gd name="connsiteY1" fmla="*/ 49524 h 231041"/>
              <a:gd name="connsiteX2" fmla="*/ 1650 w 68722"/>
              <a:gd name="connsiteY2" fmla="*/ 101549 h 231041"/>
              <a:gd name="connsiteX3" fmla="*/ 758 w 68722"/>
              <a:gd name="connsiteY3" fmla="*/ 165953 h 231041"/>
              <a:gd name="connsiteX4" fmla="*/ 0 w 68722"/>
              <a:gd name="connsiteY4" fmla="*/ 229342 h 231041"/>
              <a:gd name="connsiteX0" fmla="*/ 1947 w 68722"/>
              <a:gd name="connsiteY0" fmla="*/ 4396 h 231041"/>
              <a:gd name="connsiteX1" fmla="*/ 2228 w 68722"/>
              <a:gd name="connsiteY1" fmla="*/ 49524 h 231041"/>
              <a:gd name="connsiteX2" fmla="*/ 1650 w 68722"/>
              <a:gd name="connsiteY2" fmla="*/ 101549 h 231041"/>
              <a:gd name="connsiteX3" fmla="*/ 758 w 68722"/>
              <a:gd name="connsiteY3" fmla="*/ 165953 h 231041"/>
              <a:gd name="connsiteX4" fmla="*/ 0 w 68722"/>
              <a:gd name="connsiteY4" fmla="*/ 229342 h 231041"/>
              <a:gd name="connsiteX0" fmla="*/ 1947 w 68722"/>
              <a:gd name="connsiteY0" fmla="*/ 4396 h 231041"/>
              <a:gd name="connsiteX1" fmla="*/ 2228 w 68722"/>
              <a:gd name="connsiteY1" fmla="*/ 49524 h 231041"/>
              <a:gd name="connsiteX2" fmla="*/ 1650 w 68722"/>
              <a:gd name="connsiteY2" fmla="*/ 101549 h 231041"/>
              <a:gd name="connsiteX3" fmla="*/ 758 w 68722"/>
              <a:gd name="connsiteY3" fmla="*/ 165953 h 231041"/>
              <a:gd name="connsiteX4" fmla="*/ 0 w 68722"/>
              <a:gd name="connsiteY4" fmla="*/ 229342 h 231041"/>
              <a:gd name="connsiteX0" fmla="*/ 1947 w 68722"/>
              <a:gd name="connsiteY0" fmla="*/ 4343 h 230988"/>
              <a:gd name="connsiteX1" fmla="*/ 2228 w 68722"/>
              <a:gd name="connsiteY1" fmla="*/ 49471 h 230988"/>
              <a:gd name="connsiteX2" fmla="*/ 1650 w 68722"/>
              <a:gd name="connsiteY2" fmla="*/ 101496 h 230988"/>
              <a:gd name="connsiteX3" fmla="*/ 758 w 68722"/>
              <a:gd name="connsiteY3" fmla="*/ 165900 h 230988"/>
              <a:gd name="connsiteX4" fmla="*/ 0 w 68722"/>
              <a:gd name="connsiteY4" fmla="*/ 229289 h 230988"/>
              <a:gd name="connsiteX0" fmla="*/ 1947 w 68722"/>
              <a:gd name="connsiteY0" fmla="*/ 4343 h 230988"/>
              <a:gd name="connsiteX1" fmla="*/ 2228 w 68722"/>
              <a:gd name="connsiteY1" fmla="*/ 49471 h 230988"/>
              <a:gd name="connsiteX2" fmla="*/ 1650 w 68722"/>
              <a:gd name="connsiteY2" fmla="*/ 101496 h 230988"/>
              <a:gd name="connsiteX3" fmla="*/ 758 w 68722"/>
              <a:gd name="connsiteY3" fmla="*/ 165900 h 230988"/>
              <a:gd name="connsiteX4" fmla="*/ 0 w 68722"/>
              <a:gd name="connsiteY4" fmla="*/ 229289 h 230988"/>
              <a:gd name="connsiteX0" fmla="*/ 1947 w 67049"/>
              <a:gd name="connsiteY0" fmla="*/ 4343 h 230136"/>
              <a:gd name="connsiteX1" fmla="*/ 2228 w 67049"/>
              <a:gd name="connsiteY1" fmla="*/ 49471 h 230136"/>
              <a:gd name="connsiteX2" fmla="*/ 1650 w 67049"/>
              <a:gd name="connsiteY2" fmla="*/ 101496 h 230136"/>
              <a:gd name="connsiteX3" fmla="*/ 758 w 67049"/>
              <a:gd name="connsiteY3" fmla="*/ 165900 h 230136"/>
              <a:gd name="connsiteX4" fmla="*/ 0 w 67049"/>
              <a:gd name="connsiteY4" fmla="*/ 229289 h 230136"/>
              <a:gd name="connsiteX0" fmla="*/ 1947 w 67049"/>
              <a:gd name="connsiteY0" fmla="*/ 4343 h 230642"/>
              <a:gd name="connsiteX1" fmla="*/ 2228 w 67049"/>
              <a:gd name="connsiteY1" fmla="*/ 49471 h 230642"/>
              <a:gd name="connsiteX2" fmla="*/ 1650 w 67049"/>
              <a:gd name="connsiteY2" fmla="*/ 101496 h 230642"/>
              <a:gd name="connsiteX3" fmla="*/ 758 w 67049"/>
              <a:gd name="connsiteY3" fmla="*/ 165900 h 230642"/>
              <a:gd name="connsiteX4" fmla="*/ 0 w 67049"/>
              <a:gd name="connsiteY4" fmla="*/ 229289 h 230642"/>
              <a:gd name="connsiteX0" fmla="*/ 1947 w 67345"/>
              <a:gd name="connsiteY0" fmla="*/ 4717 h 231016"/>
              <a:gd name="connsiteX1" fmla="*/ 2228 w 67345"/>
              <a:gd name="connsiteY1" fmla="*/ 49845 h 231016"/>
              <a:gd name="connsiteX2" fmla="*/ 1650 w 67345"/>
              <a:gd name="connsiteY2" fmla="*/ 101870 h 231016"/>
              <a:gd name="connsiteX3" fmla="*/ 758 w 67345"/>
              <a:gd name="connsiteY3" fmla="*/ 166274 h 231016"/>
              <a:gd name="connsiteX4" fmla="*/ 0 w 67345"/>
              <a:gd name="connsiteY4" fmla="*/ 229663 h 231016"/>
              <a:gd name="connsiteX0" fmla="*/ 1947 w 67049"/>
              <a:gd name="connsiteY0" fmla="*/ 4717 h 231016"/>
              <a:gd name="connsiteX1" fmla="*/ 2228 w 67049"/>
              <a:gd name="connsiteY1" fmla="*/ 49845 h 231016"/>
              <a:gd name="connsiteX2" fmla="*/ 1650 w 67049"/>
              <a:gd name="connsiteY2" fmla="*/ 101870 h 231016"/>
              <a:gd name="connsiteX3" fmla="*/ 758 w 67049"/>
              <a:gd name="connsiteY3" fmla="*/ 166274 h 231016"/>
              <a:gd name="connsiteX4" fmla="*/ 0 w 67049"/>
              <a:gd name="connsiteY4" fmla="*/ 229663 h 231016"/>
              <a:gd name="connsiteX0" fmla="*/ 1947 w 67049"/>
              <a:gd name="connsiteY0" fmla="*/ 4717 h 231016"/>
              <a:gd name="connsiteX1" fmla="*/ 2228 w 67049"/>
              <a:gd name="connsiteY1" fmla="*/ 49845 h 231016"/>
              <a:gd name="connsiteX2" fmla="*/ 1650 w 67049"/>
              <a:gd name="connsiteY2" fmla="*/ 101870 h 231016"/>
              <a:gd name="connsiteX3" fmla="*/ 758 w 67049"/>
              <a:gd name="connsiteY3" fmla="*/ 166274 h 231016"/>
              <a:gd name="connsiteX4" fmla="*/ 0 w 67049"/>
              <a:gd name="connsiteY4" fmla="*/ 229663 h 231016"/>
              <a:gd name="connsiteX0" fmla="*/ 1947 w 67049"/>
              <a:gd name="connsiteY0" fmla="*/ 4717 h 231016"/>
              <a:gd name="connsiteX1" fmla="*/ 2228 w 67049"/>
              <a:gd name="connsiteY1" fmla="*/ 49845 h 231016"/>
              <a:gd name="connsiteX2" fmla="*/ 1650 w 67049"/>
              <a:gd name="connsiteY2" fmla="*/ 101870 h 231016"/>
              <a:gd name="connsiteX3" fmla="*/ 758 w 67049"/>
              <a:gd name="connsiteY3" fmla="*/ 166274 h 231016"/>
              <a:gd name="connsiteX4" fmla="*/ 0 w 67049"/>
              <a:gd name="connsiteY4" fmla="*/ 229663 h 231016"/>
              <a:gd name="connsiteX0" fmla="*/ 1947 w 67874"/>
              <a:gd name="connsiteY0" fmla="*/ 4717 h 231016"/>
              <a:gd name="connsiteX1" fmla="*/ 2228 w 67874"/>
              <a:gd name="connsiteY1" fmla="*/ 49845 h 231016"/>
              <a:gd name="connsiteX2" fmla="*/ 1650 w 67874"/>
              <a:gd name="connsiteY2" fmla="*/ 101870 h 231016"/>
              <a:gd name="connsiteX3" fmla="*/ 758 w 67874"/>
              <a:gd name="connsiteY3" fmla="*/ 166274 h 231016"/>
              <a:gd name="connsiteX4" fmla="*/ 0 w 67874"/>
              <a:gd name="connsiteY4" fmla="*/ 229663 h 231016"/>
              <a:gd name="connsiteX0" fmla="*/ 1947 w 68692"/>
              <a:gd name="connsiteY0" fmla="*/ 4717 h 231016"/>
              <a:gd name="connsiteX1" fmla="*/ 2228 w 68692"/>
              <a:gd name="connsiteY1" fmla="*/ 49845 h 231016"/>
              <a:gd name="connsiteX2" fmla="*/ 1650 w 68692"/>
              <a:gd name="connsiteY2" fmla="*/ 101870 h 231016"/>
              <a:gd name="connsiteX3" fmla="*/ 758 w 68692"/>
              <a:gd name="connsiteY3" fmla="*/ 166274 h 231016"/>
              <a:gd name="connsiteX4" fmla="*/ 0 w 68692"/>
              <a:gd name="connsiteY4" fmla="*/ 229663 h 231016"/>
              <a:gd name="connsiteX0" fmla="*/ 1947 w 68692"/>
              <a:gd name="connsiteY0" fmla="*/ 4717 h 231016"/>
              <a:gd name="connsiteX1" fmla="*/ 2228 w 68692"/>
              <a:gd name="connsiteY1" fmla="*/ 49845 h 231016"/>
              <a:gd name="connsiteX2" fmla="*/ 1650 w 68692"/>
              <a:gd name="connsiteY2" fmla="*/ 101870 h 231016"/>
              <a:gd name="connsiteX3" fmla="*/ 758 w 68692"/>
              <a:gd name="connsiteY3" fmla="*/ 166274 h 231016"/>
              <a:gd name="connsiteX4" fmla="*/ 0 w 68692"/>
              <a:gd name="connsiteY4" fmla="*/ 229663 h 231016"/>
              <a:gd name="connsiteX0" fmla="*/ 1947 w 68692"/>
              <a:gd name="connsiteY0" fmla="*/ 4717 h 231016"/>
              <a:gd name="connsiteX1" fmla="*/ 2228 w 68692"/>
              <a:gd name="connsiteY1" fmla="*/ 49845 h 231016"/>
              <a:gd name="connsiteX2" fmla="*/ 1650 w 68692"/>
              <a:gd name="connsiteY2" fmla="*/ 101870 h 231016"/>
              <a:gd name="connsiteX3" fmla="*/ 758 w 68692"/>
              <a:gd name="connsiteY3" fmla="*/ 166274 h 231016"/>
              <a:gd name="connsiteX4" fmla="*/ 0 w 68692"/>
              <a:gd name="connsiteY4" fmla="*/ 229663 h 231016"/>
              <a:gd name="connsiteX0" fmla="*/ 1947 w 68692"/>
              <a:gd name="connsiteY0" fmla="*/ 4717 h 231016"/>
              <a:gd name="connsiteX1" fmla="*/ 2228 w 68692"/>
              <a:gd name="connsiteY1" fmla="*/ 49845 h 231016"/>
              <a:gd name="connsiteX2" fmla="*/ 1650 w 68692"/>
              <a:gd name="connsiteY2" fmla="*/ 101870 h 231016"/>
              <a:gd name="connsiteX3" fmla="*/ 758 w 68692"/>
              <a:gd name="connsiteY3" fmla="*/ 166274 h 231016"/>
              <a:gd name="connsiteX4" fmla="*/ 0 w 68692"/>
              <a:gd name="connsiteY4" fmla="*/ 229663 h 231016"/>
              <a:gd name="connsiteX0" fmla="*/ 1947 w 68692"/>
              <a:gd name="connsiteY0" fmla="*/ 4717 h 231016"/>
              <a:gd name="connsiteX1" fmla="*/ 2228 w 68692"/>
              <a:gd name="connsiteY1" fmla="*/ 49845 h 231016"/>
              <a:gd name="connsiteX2" fmla="*/ 1650 w 68692"/>
              <a:gd name="connsiteY2" fmla="*/ 101870 h 231016"/>
              <a:gd name="connsiteX3" fmla="*/ 758 w 68692"/>
              <a:gd name="connsiteY3" fmla="*/ 166274 h 231016"/>
              <a:gd name="connsiteX4" fmla="*/ 0 w 68692"/>
              <a:gd name="connsiteY4" fmla="*/ 229663 h 231016"/>
              <a:gd name="connsiteX0" fmla="*/ 1947 w 68834"/>
              <a:gd name="connsiteY0" fmla="*/ 4717 h 231016"/>
              <a:gd name="connsiteX1" fmla="*/ 2228 w 68834"/>
              <a:gd name="connsiteY1" fmla="*/ 49845 h 231016"/>
              <a:gd name="connsiteX2" fmla="*/ 1650 w 68834"/>
              <a:gd name="connsiteY2" fmla="*/ 101870 h 231016"/>
              <a:gd name="connsiteX3" fmla="*/ 758 w 68834"/>
              <a:gd name="connsiteY3" fmla="*/ 166274 h 231016"/>
              <a:gd name="connsiteX4" fmla="*/ 0 w 68834"/>
              <a:gd name="connsiteY4" fmla="*/ 229663 h 231016"/>
              <a:gd name="connsiteX0" fmla="*/ 1947 w 68834"/>
              <a:gd name="connsiteY0" fmla="*/ 4902 h 231201"/>
              <a:gd name="connsiteX1" fmla="*/ 2228 w 68834"/>
              <a:gd name="connsiteY1" fmla="*/ 46186 h 231201"/>
              <a:gd name="connsiteX2" fmla="*/ 1650 w 68834"/>
              <a:gd name="connsiteY2" fmla="*/ 102055 h 231201"/>
              <a:gd name="connsiteX3" fmla="*/ 758 w 68834"/>
              <a:gd name="connsiteY3" fmla="*/ 166459 h 231201"/>
              <a:gd name="connsiteX4" fmla="*/ 0 w 68834"/>
              <a:gd name="connsiteY4" fmla="*/ 229848 h 231201"/>
              <a:gd name="connsiteX0" fmla="*/ 1947 w 68834"/>
              <a:gd name="connsiteY0" fmla="*/ 4385 h 242215"/>
              <a:gd name="connsiteX1" fmla="*/ 2228 w 68834"/>
              <a:gd name="connsiteY1" fmla="*/ 57200 h 242215"/>
              <a:gd name="connsiteX2" fmla="*/ 1650 w 68834"/>
              <a:gd name="connsiteY2" fmla="*/ 113069 h 242215"/>
              <a:gd name="connsiteX3" fmla="*/ 758 w 68834"/>
              <a:gd name="connsiteY3" fmla="*/ 177473 h 242215"/>
              <a:gd name="connsiteX4" fmla="*/ 0 w 68834"/>
              <a:gd name="connsiteY4" fmla="*/ 240862 h 242215"/>
              <a:gd name="connsiteX0" fmla="*/ 5150 w 68834"/>
              <a:gd name="connsiteY0" fmla="*/ 4285 h 244677"/>
              <a:gd name="connsiteX1" fmla="*/ 2228 w 68834"/>
              <a:gd name="connsiteY1" fmla="*/ 59662 h 244677"/>
              <a:gd name="connsiteX2" fmla="*/ 1650 w 68834"/>
              <a:gd name="connsiteY2" fmla="*/ 115531 h 244677"/>
              <a:gd name="connsiteX3" fmla="*/ 758 w 68834"/>
              <a:gd name="connsiteY3" fmla="*/ 179935 h 244677"/>
              <a:gd name="connsiteX4" fmla="*/ 0 w 68834"/>
              <a:gd name="connsiteY4" fmla="*/ 243324 h 244677"/>
              <a:gd name="connsiteX0" fmla="*/ 5150 w 68834"/>
              <a:gd name="connsiteY0" fmla="*/ 4285 h 244677"/>
              <a:gd name="connsiteX1" fmla="*/ 2228 w 68834"/>
              <a:gd name="connsiteY1" fmla="*/ 59662 h 244677"/>
              <a:gd name="connsiteX2" fmla="*/ 1650 w 68834"/>
              <a:gd name="connsiteY2" fmla="*/ 115531 h 244677"/>
              <a:gd name="connsiteX3" fmla="*/ 758 w 68834"/>
              <a:gd name="connsiteY3" fmla="*/ 179935 h 244677"/>
              <a:gd name="connsiteX4" fmla="*/ 0 w 68834"/>
              <a:gd name="connsiteY4" fmla="*/ 243324 h 244677"/>
              <a:gd name="connsiteX0" fmla="*/ 4509 w 68834"/>
              <a:gd name="connsiteY0" fmla="*/ 4285 h 244677"/>
              <a:gd name="connsiteX1" fmla="*/ 2228 w 68834"/>
              <a:gd name="connsiteY1" fmla="*/ 59662 h 244677"/>
              <a:gd name="connsiteX2" fmla="*/ 1650 w 68834"/>
              <a:gd name="connsiteY2" fmla="*/ 115531 h 244677"/>
              <a:gd name="connsiteX3" fmla="*/ 758 w 68834"/>
              <a:gd name="connsiteY3" fmla="*/ 179935 h 244677"/>
              <a:gd name="connsiteX4" fmla="*/ 0 w 68834"/>
              <a:gd name="connsiteY4" fmla="*/ 243324 h 244677"/>
              <a:gd name="connsiteX0" fmla="*/ 4509 w 69107"/>
              <a:gd name="connsiteY0" fmla="*/ 4285 h 244677"/>
              <a:gd name="connsiteX1" fmla="*/ 2228 w 69107"/>
              <a:gd name="connsiteY1" fmla="*/ 59662 h 244677"/>
              <a:gd name="connsiteX2" fmla="*/ 1650 w 69107"/>
              <a:gd name="connsiteY2" fmla="*/ 115531 h 244677"/>
              <a:gd name="connsiteX3" fmla="*/ 758 w 69107"/>
              <a:gd name="connsiteY3" fmla="*/ 179935 h 244677"/>
              <a:gd name="connsiteX4" fmla="*/ 0 w 69107"/>
              <a:gd name="connsiteY4" fmla="*/ 243324 h 244677"/>
              <a:gd name="connsiteX0" fmla="*/ 2587 w 68834"/>
              <a:gd name="connsiteY0" fmla="*/ 4285 h 244677"/>
              <a:gd name="connsiteX1" fmla="*/ 2228 w 68834"/>
              <a:gd name="connsiteY1" fmla="*/ 59662 h 244677"/>
              <a:gd name="connsiteX2" fmla="*/ 1650 w 68834"/>
              <a:gd name="connsiteY2" fmla="*/ 115531 h 244677"/>
              <a:gd name="connsiteX3" fmla="*/ 758 w 68834"/>
              <a:gd name="connsiteY3" fmla="*/ 179935 h 244677"/>
              <a:gd name="connsiteX4" fmla="*/ 0 w 68834"/>
              <a:gd name="connsiteY4" fmla="*/ 243324 h 244677"/>
              <a:gd name="connsiteX0" fmla="*/ 2587 w 69106"/>
              <a:gd name="connsiteY0" fmla="*/ 2644 h 243036"/>
              <a:gd name="connsiteX1" fmla="*/ 2228 w 69106"/>
              <a:gd name="connsiteY1" fmla="*/ 58021 h 243036"/>
              <a:gd name="connsiteX2" fmla="*/ 1650 w 69106"/>
              <a:gd name="connsiteY2" fmla="*/ 113890 h 243036"/>
              <a:gd name="connsiteX3" fmla="*/ 758 w 69106"/>
              <a:gd name="connsiteY3" fmla="*/ 178294 h 243036"/>
              <a:gd name="connsiteX4" fmla="*/ 0 w 69106"/>
              <a:gd name="connsiteY4" fmla="*/ 241683 h 243036"/>
              <a:gd name="connsiteX0" fmla="*/ 1946 w 68465"/>
              <a:gd name="connsiteY0" fmla="*/ 2644 h 243036"/>
              <a:gd name="connsiteX1" fmla="*/ 1587 w 68465"/>
              <a:gd name="connsiteY1" fmla="*/ 58021 h 243036"/>
              <a:gd name="connsiteX2" fmla="*/ 1009 w 68465"/>
              <a:gd name="connsiteY2" fmla="*/ 113890 h 243036"/>
              <a:gd name="connsiteX3" fmla="*/ 117 w 68465"/>
              <a:gd name="connsiteY3" fmla="*/ 178294 h 243036"/>
              <a:gd name="connsiteX4" fmla="*/ 0 w 68465"/>
              <a:gd name="connsiteY4" fmla="*/ 241683 h 243036"/>
              <a:gd name="connsiteX0" fmla="*/ 1946 w 68162"/>
              <a:gd name="connsiteY0" fmla="*/ 2644 h 243036"/>
              <a:gd name="connsiteX1" fmla="*/ 947 w 68162"/>
              <a:gd name="connsiteY1" fmla="*/ 58021 h 243036"/>
              <a:gd name="connsiteX2" fmla="*/ 1009 w 68162"/>
              <a:gd name="connsiteY2" fmla="*/ 113890 h 243036"/>
              <a:gd name="connsiteX3" fmla="*/ 117 w 68162"/>
              <a:gd name="connsiteY3" fmla="*/ 178294 h 243036"/>
              <a:gd name="connsiteX4" fmla="*/ 0 w 68162"/>
              <a:gd name="connsiteY4" fmla="*/ 241683 h 243036"/>
              <a:gd name="connsiteX0" fmla="*/ 1305 w 68162"/>
              <a:gd name="connsiteY0" fmla="*/ 2644 h 243036"/>
              <a:gd name="connsiteX1" fmla="*/ 947 w 68162"/>
              <a:gd name="connsiteY1" fmla="*/ 58021 h 243036"/>
              <a:gd name="connsiteX2" fmla="*/ 1009 w 68162"/>
              <a:gd name="connsiteY2" fmla="*/ 113890 h 243036"/>
              <a:gd name="connsiteX3" fmla="*/ 117 w 68162"/>
              <a:gd name="connsiteY3" fmla="*/ 178294 h 243036"/>
              <a:gd name="connsiteX4" fmla="*/ 0 w 68162"/>
              <a:gd name="connsiteY4" fmla="*/ 241683 h 243036"/>
              <a:gd name="connsiteX0" fmla="*/ 1305 w 68162"/>
              <a:gd name="connsiteY0" fmla="*/ 2659 h 243051"/>
              <a:gd name="connsiteX1" fmla="*/ 947 w 68162"/>
              <a:gd name="connsiteY1" fmla="*/ 57395 h 243051"/>
              <a:gd name="connsiteX2" fmla="*/ 1009 w 68162"/>
              <a:gd name="connsiteY2" fmla="*/ 113905 h 243051"/>
              <a:gd name="connsiteX3" fmla="*/ 117 w 68162"/>
              <a:gd name="connsiteY3" fmla="*/ 178309 h 243051"/>
              <a:gd name="connsiteX4" fmla="*/ 0 w 68162"/>
              <a:gd name="connsiteY4" fmla="*/ 241698 h 243051"/>
              <a:gd name="connsiteX0" fmla="*/ 1305 w 68162"/>
              <a:gd name="connsiteY0" fmla="*/ 2643 h 243676"/>
              <a:gd name="connsiteX1" fmla="*/ 947 w 68162"/>
              <a:gd name="connsiteY1" fmla="*/ 58020 h 243676"/>
              <a:gd name="connsiteX2" fmla="*/ 1009 w 68162"/>
              <a:gd name="connsiteY2" fmla="*/ 114530 h 243676"/>
              <a:gd name="connsiteX3" fmla="*/ 117 w 68162"/>
              <a:gd name="connsiteY3" fmla="*/ 178934 h 243676"/>
              <a:gd name="connsiteX4" fmla="*/ 0 w 68162"/>
              <a:gd name="connsiteY4" fmla="*/ 242323 h 243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162" h="243676">
                <a:moveTo>
                  <a:pt x="1305" y="2643"/>
                </a:moveTo>
                <a:cubicBezTo>
                  <a:pt x="89862" y="-16313"/>
                  <a:pt x="90254" y="73432"/>
                  <a:pt x="947" y="58020"/>
                </a:cubicBezTo>
                <a:cubicBezTo>
                  <a:pt x="89728" y="34282"/>
                  <a:pt x="90617" y="132919"/>
                  <a:pt x="1009" y="114530"/>
                </a:cubicBezTo>
                <a:cubicBezTo>
                  <a:pt x="90671" y="88333"/>
                  <a:pt x="90423" y="196399"/>
                  <a:pt x="117" y="178934"/>
                </a:cubicBezTo>
                <a:cubicBezTo>
                  <a:pt x="90281" y="155741"/>
                  <a:pt x="91445" y="256383"/>
                  <a:pt x="0" y="242323"/>
                </a:cubicBezTo>
              </a:path>
            </a:pathLst>
          </a:custGeom>
          <a:noFill/>
          <a:ln w="25400" cap="sq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1000" dirty="0">
              <a:latin typeface="Arial" panose="020B0604020202020204" pitchFamily="34" charset="0"/>
            </a:endParaRPr>
          </a:p>
        </p:txBody>
      </p:sp>
      <p:sp>
        <p:nvSpPr>
          <p:cNvPr id="603" name="Freeform: Shape 602">
            <a:extLst>
              <a:ext uri="{FF2B5EF4-FFF2-40B4-BE49-F238E27FC236}">
                <a16:creationId xmlns:a16="http://schemas.microsoft.com/office/drawing/2014/main" id="{4027D885-991D-4B83-B186-3DAA2D217A33}"/>
              </a:ext>
            </a:extLst>
          </p:cNvPr>
          <p:cNvSpPr>
            <a:spLocks noChangeAspect="1"/>
          </p:cNvSpPr>
          <p:nvPr/>
        </p:nvSpPr>
        <p:spPr>
          <a:xfrm>
            <a:off x="1826886" y="4394413"/>
            <a:ext cx="108000" cy="127009"/>
          </a:xfrm>
          <a:custGeom>
            <a:avLst/>
            <a:gdLst>
              <a:gd name="connsiteX0" fmla="*/ 0 w 137748"/>
              <a:gd name="connsiteY0" fmla="*/ 0 h 171994"/>
              <a:gd name="connsiteX1" fmla="*/ 137748 w 137748"/>
              <a:gd name="connsiteY1" fmla="*/ 0 h 171994"/>
              <a:gd name="connsiteX2" fmla="*/ 137748 w 137748"/>
              <a:gd name="connsiteY2" fmla="*/ 121005 h 171994"/>
              <a:gd name="connsiteX3" fmla="*/ 68494 w 137748"/>
              <a:gd name="connsiteY3" fmla="*/ 171994 h 171994"/>
              <a:gd name="connsiteX4" fmla="*/ 0 w 137748"/>
              <a:gd name="connsiteY4" fmla="*/ 118722 h 171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748" h="171994">
                <a:moveTo>
                  <a:pt x="0" y="0"/>
                </a:moveTo>
                <a:lnTo>
                  <a:pt x="137748" y="0"/>
                </a:lnTo>
                <a:lnTo>
                  <a:pt x="137748" y="121005"/>
                </a:lnTo>
                <a:lnTo>
                  <a:pt x="68494" y="171994"/>
                </a:lnTo>
                <a:lnTo>
                  <a:pt x="0" y="118722"/>
                </a:lnTo>
                <a:close/>
              </a:path>
            </a:pathLst>
          </a:custGeom>
          <a:solidFill>
            <a:schemeClr val="bg1"/>
          </a:solidFill>
          <a:ln w="25400" cap="sq">
            <a:solidFill>
              <a:srgbClr val="000000"/>
            </a:solidFill>
            <a:prstDash val="solid"/>
            <a:miter lim="800000"/>
          </a:ln>
        </p:spPr>
        <p:txBody>
          <a:bodyPr rtlCol="0" anchor="ctr"/>
          <a:lstStyle/>
          <a:p>
            <a:endParaRPr lang="en-US" sz="1000">
              <a:latin typeface="Arial" panose="020B0604020202020204" pitchFamily="34" charset="0"/>
            </a:endParaRPr>
          </a:p>
        </p:txBody>
      </p:sp>
      <p:grpSp>
        <p:nvGrpSpPr>
          <p:cNvPr id="612" name="Group 611">
            <a:extLst>
              <a:ext uri="{FF2B5EF4-FFF2-40B4-BE49-F238E27FC236}">
                <a16:creationId xmlns:a16="http://schemas.microsoft.com/office/drawing/2014/main" id="{A5C99864-CF7B-4D96-94E8-6F87C3364178}"/>
              </a:ext>
            </a:extLst>
          </p:cNvPr>
          <p:cNvGrpSpPr/>
          <p:nvPr/>
        </p:nvGrpSpPr>
        <p:grpSpPr>
          <a:xfrm>
            <a:off x="1826886" y="4643583"/>
            <a:ext cx="108000" cy="222151"/>
            <a:chOff x="3676607" y="2570827"/>
            <a:chExt cx="108000" cy="222151"/>
          </a:xfrm>
        </p:grpSpPr>
        <p:cxnSp>
          <p:nvCxnSpPr>
            <p:cNvPr id="541" name="Straight Connector 540">
              <a:extLst>
                <a:ext uri="{FF2B5EF4-FFF2-40B4-BE49-F238E27FC236}">
                  <a16:creationId xmlns:a16="http://schemas.microsoft.com/office/drawing/2014/main" id="{EF191A4E-DA57-4F14-A66E-C7CA81682696}"/>
                </a:ext>
              </a:extLst>
            </p:cNvPr>
            <p:cNvCxnSpPr>
              <a:cxnSpLocks/>
            </p:cNvCxnSpPr>
            <p:nvPr/>
          </p:nvCxnSpPr>
          <p:spPr>
            <a:xfrm>
              <a:off x="3730607" y="2630978"/>
              <a:ext cx="0" cy="162000"/>
            </a:xfrm>
            <a:prstGeom prst="line">
              <a:avLst/>
            </a:prstGeom>
            <a:ln w="254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4" name="Freeform: Shape 603">
              <a:extLst>
                <a:ext uri="{FF2B5EF4-FFF2-40B4-BE49-F238E27FC236}">
                  <a16:creationId xmlns:a16="http://schemas.microsoft.com/office/drawing/2014/main" id="{EA712C2D-00B9-41B1-954A-197F943DD4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76607" y="2570827"/>
              <a:ext cx="108000" cy="127009"/>
            </a:xfrm>
            <a:custGeom>
              <a:avLst/>
              <a:gdLst>
                <a:gd name="connsiteX0" fmla="*/ 0 w 137748"/>
                <a:gd name="connsiteY0" fmla="*/ 0 h 171994"/>
                <a:gd name="connsiteX1" fmla="*/ 137748 w 137748"/>
                <a:gd name="connsiteY1" fmla="*/ 0 h 171994"/>
                <a:gd name="connsiteX2" fmla="*/ 137748 w 137748"/>
                <a:gd name="connsiteY2" fmla="*/ 121005 h 171994"/>
                <a:gd name="connsiteX3" fmla="*/ 68494 w 137748"/>
                <a:gd name="connsiteY3" fmla="*/ 171994 h 171994"/>
                <a:gd name="connsiteX4" fmla="*/ 0 w 137748"/>
                <a:gd name="connsiteY4" fmla="*/ 118722 h 171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748" h="171994">
                  <a:moveTo>
                    <a:pt x="0" y="0"/>
                  </a:moveTo>
                  <a:lnTo>
                    <a:pt x="137748" y="0"/>
                  </a:lnTo>
                  <a:lnTo>
                    <a:pt x="137748" y="121005"/>
                  </a:lnTo>
                  <a:lnTo>
                    <a:pt x="68494" y="171994"/>
                  </a:lnTo>
                  <a:lnTo>
                    <a:pt x="0" y="118722"/>
                  </a:lnTo>
                  <a:close/>
                </a:path>
              </a:pathLst>
            </a:custGeom>
            <a:solidFill>
              <a:schemeClr val="bg1"/>
            </a:solidFill>
            <a:ln w="25400" cap="sq">
              <a:solidFill>
                <a:srgbClr val="000000"/>
              </a:solidFill>
              <a:prstDash val="solid"/>
              <a:miter lim="800000"/>
            </a:ln>
          </p:spPr>
          <p:txBody>
            <a:bodyPr rtlCol="0" anchor="ctr"/>
            <a:lstStyle/>
            <a:p>
              <a:endParaRPr lang="en-US" sz="1000">
                <a:latin typeface="Arial" panose="020B0604020202020204" pitchFamily="34" charset="0"/>
              </a:endParaRPr>
            </a:p>
          </p:txBody>
        </p:sp>
      </p:grpSp>
      <p:grpSp>
        <p:nvGrpSpPr>
          <p:cNvPr id="610" name="Group 609">
            <a:extLst>
              <a:ext uri="{FF2B5EF4-FFF2-40B4-BE49-F238E27FC236}">
                <a16:creationId xmlns:a16="http://schemas.microsoft.com/office/drawing/2014/main" id="{9DFD1A4A-3C4E-4DD0-9B9B-4A2203E7475E}"/>
              </a:ext>
            </a:extLst>
          </p:cNvPr>
          <p:cNvGrpSpPr/>
          <p:nvPr/>
        </p:nvGrpSpPr>
        <p:grpSpPr>
          <a:xfrm>
            <a:off x="2110082" y="4643494"/>
            <a:ext cx="108000" cy="222240"/>
            <a:chOff x="3954352" y="2578612"/>
            <a:chExt cx="108000" cy="222240"/>
          </a:xfrm>
        </p:grpSpPr>
        <p:cxnSp>
          <p:nvCxnSpPr>
            <p:cNvPr id="540" name="Straight Connector 539">
              <a:extLst>
                <a:ext uri="{FF2B5EF4-FFF2-40B4-BE49-F238E27FC236}">
                  <a16:creationId xmlns:a16="http://schemas.microsoft.com/office/drawing/2014/main" id="{D288E96A-E593-4A41-9181-7E649C287C3C}"/>
                </a:ext>
              </a:extLst>
            </p:cNvPr>
            <p:cNvCxnSpPr>
              <a:cxnSpLocks/>
            </p:cNvCxnSpPr>
            <p:nvPr/>
          </p:nvCxnSpPr>
          <p:spPr>
            <a:xfrm>
              <a:off x="4008352" y="2638852"/>
              <a:ext cx="0" cy="162000"/>
            </a:xfrm>
            <a:prstGeom prst="line">
              <a:avLst/>
            </a:prstGeom>
            <a:ln w="254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05" name="Group 604">
              <a:extLst>
                <a:ext uri="{FF2B5EF4-FFF2-40B4-BE49-F238E27FC236}">
                  <a16:creationId xmlns:a16="http://schemas.microsoft.com/office/drawing/2014/main" id="{933A5F7A-57AF-4708-A515-A9BCB8F2E77B}"/>
                </a:ext>
              </a:extLst>
            </p:cNvPr>
            <p:cNvGrpSpPr/>
            <p:nvPr/>
          </p:nvGrpSpPr>
          <p:grpSpPr>
            <a:xfrm>
              <a:off x="3954352" y="2578612"/>
              <a:ext cx="108000" cy="108000"/>
              <a:chOff x="2365822" y="2759106"/>
              <a:chExt cx="96702" cy="96702"/>
            </a:xfrm>
          </p:grpSpPr>
          <p:sp>
            <p:nvSpPr>
              <p:cNvPr id="606" name="Freeform: Shape 605">
                <a:extLst>
                  <a:ext uri="{FF2B5EF4-FFF2-40B4-BE49-F238E27FC236}">
                    <a16:creationId xmlns:a16="http://schemas.microsoft.com/office/drawing/2014/main" id="{075D0B03-BDDE-4CCC-8FB2-A5A4A4A951DA}"/>
                  </a:ext>
                </a:extLst>
              </p:cNvPr>
              <p:cNvSpPr/>
              <p:nvPr/>
            </p:nvSpPr>
            <p:spPr>
              <a:xfrm>
                <a:off x="2365822" y="2759106"/>
                <a:ext cx="96702" cy="96702"/>
              </a:xfrm>
              <a:custGeom>
                <a:avLst/>
                <a:gdLst>
                  <a:gd name="connsiteX0" fmla="*/ 0 w 153279"/>
                  <a:gd name="connsiteY0" fmla="*/ 0 h 153279"/>
                  <a:gd name="connsiteX1" fmla="*/ 153279 w 153279"/>
                  <a:gd name="connsiteY1" fmla="*/ 153279 h 1532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3279" h="153279">
                    <a:moveTo>
                      <a:pt x="0" y="0"/>
                    </a:moveTo>
                    <a:lnTo>
                      <a:pt x="153279" y="153279"/>
                    </a:lnTo>
                  </a:path>
                </a:pathLst>
              </a:custGeom>
              <a:noFill/>
              <a:ln w="25400" cap="sq">
                <a:solidFill>
                  <a:srgbClr val="000000"/>
                </a:solidFill>
                <a:prstDash val="solid"/>
                <a:miter lim="800000"/>
              </a:ln>
            </p:spPr>
            <p:txBody>
              <a:bodyPr rtlCol="0" anchor="ctr"/>
              <a:lstStyle/>
              <a:p>
                <a:endParaRPr lang="en-US" sz="1000">
                  <a:latin typeface="Arial" panose="020B0604020202020204" pitchFamily="34" charset="0"/>
                </a:endParaRPr>
              </a:p>
            </p:txBody>
          </p:sp>
          <p:sp>
            <p:nvSpPr>
              <p:cNvPr id="607" name="Freeform: Shape 606">
                <a:extLst>
                  <a:ext uri="{FF2B5EF4-FFF2-40B4-BE49-F238E27FC236}">
                    <a16:creationId xmlns:a16="http://schemas.microsoft.com/office/drawing/2014/main" id="{2CB716FD-38A9-4F6E-9EE0-E324B4A5590C}"/>
                  </a:ext>
                </a:extLst>
              </p:cNvPr>
              <p:cNvSpPr/>
              <p:nvPr/>
            </p:nvSpPr>
            <p:spPr>
              <a:xfrm>
                <a:off x="2365822" y="2759106"/>
                <a:ext cx="96702" cy="96702"/>
              </a:xfrm>
              <a:custGeom>
                <a:avLst/>
                <a:gdLst>
                  <a:gd name="connsiteX0" fmla="*/ 153279 w 153279"/>
                  <a:gd name="connsiteY0" fmla="*/ 0 h 153279"/>
                  <a:gd name="connsiteX1" fmla="*/ 0 w 153279"/>
                  <a:gd name="connsiteY1" fmla="*/ 153279 h 1532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3279" h="153279">
                    <a:moveTo>
                      <a:pt x="153279" y="0"/>
                    </a:moveTo>
                    <a:lnTo>
                      <a:pt x="0" y="153279"/>
                    </a:lnTo>
                  </a:path>
                </a:pathLst>
              </a:custGeom>
              <a:noFill/>
              <a:ln w="25400" cap="sq">
                <a:solidFill>
                  <a:srgbClr val="000000"/>
                </a:solidFill>
                <a:prstDash val="solid"/>
                <a:miter lim="800000"/>
              </a:ln>
            </p:spPr>
            <p:txBody>
              <a:bodyPr rtlCol="0" anchor="ctr"/>
              <a:lstStyle/>
              <a:p>
                <a:endParaRPr lang="en-US" sz="1000">
                  <a:latin typeface="Arial" panose="020B0604020202020204" pitchFamily="34" charset="0"/>
                </a:endParaRPr>
              </a:p>
            </p:txBody>
          </p:sp>
        </p:grpSp>
      </p:grpSp>
      <p:cxnSp>
        <p:nvCxnSpPr>
          <p:cNvPr id="613" name="Straight Connector 612">
            <a:extLst>
              <a:ext uri="{FF2B5EF4-FFF2-40B4-BE49-F238E27FC236}">
                <a16:creationId xmlns:a16="http://schemas.microsoft.com/office/drawing/2014/main" id="{267F97F4-6BA1-482F-BACC-D52E89D339DB}"/>
              </a:ext>
            </a:extLst>
          </p:cNvPr>
          <p:cNvCxnSpPr>
            <a:cxnSpLocks/>
          </p:cNvCxnSpPr>
          <p:nvPr/>
        </p:nvCxnSpPr>
        <p:spPr>
          <a:xfrm flipV="1">
            <a:off x="1955868" y="1724400"/>
            <a:ext cx="2866728" cy="1615"/>
          </a:xfrm>
          <a:prstGeom prst="line">
            <a:avLst/>
          </a:prstGeom>
          <a:ln w="25400" cap="sq"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15" name="Group 614">
            <a:extLst>
              <a:ext uri="{FF2B5EF4-FFF2-40B4-BE49-F238E27FC236}">
                <a16:creationId xmlns:a16="http://schemas.microsoft.com/office/drawing/2014/main" id="{38537768-C0A0-4462-BD46-AAF35408A675}"/>
              </a:ext>
            </a:extLst>
          </p:cNvPr>
          <p:cNvGrpSpPr/>
          <p:nvPr/>
        </p:nvGrpSpPr>
        <p:grpSpPr>
          <a:xfrm>
            <a:off x="3265193" y="5005931"/>
            <a:ext cx="402150" cy="216000"/>
            <a:chOff x="213359" y="576127"/>
            <a:chExt cx="402150" cy="252793"/>
          </a:xfrm>
        </p:grpSpPr>
        <p:sp>
          <p:nvSpPr>
            <p:cNvPr id="616" name="Freeform: Shape 615">
              <a:extLst>
                <a:ext uri="{FF2B5EF4-FFF2-40B4-BE49-F238E27FC236}">
                  <a16:creationId xmlns:a16="http://schemas.microsoft.com/office/drawing/2014/main" id="{27CE4B50-5470-4160-A6AA-FF9BF54362E9}"/>
                </a:ext>
              </a:extLst>
            </p:cNvPr>
            <p:cNvSpPr/>
            <p:nvPr/>
          </p:nvSpPr>
          <p:spPr>
            <a:xfrm>
              <a:off x="370615" y="576127"/>
              <a:ext cx="244894" cy="252793"/>
            </a:xfrm>
            <a:custGeom>
              <a:avLst/>
              <a:gdLst>
                <a:gd name="connsiteX0" fmla="*/ 264669 w 264669"/>
                <a:gd name="connsiteY0" fmla="*/ 0 h 258718"/>
                <a:gd name="connsiteX1" fmla="*/ 26 w 264669"/>
                <a:gd name="connsiteY1" fmla="*/ 102697 h 258718"/>
                <a:gd name="connsiteX2" fmla="*/ 246895 w 264669"/>
                <a:gd name="connsiteY2" fmla="*/ 185645 h 258718"/>
                <a:gd name="connsiteX3" fmla="*/ 2001 w 264669"/>
                <a:gd name="connsiteY3" fmla="*/ 258718 h 258718"/>
                <a:gd name="connsiteX0" fmla="*/ 246869 w 246869"/>
                <a:gd name="connsiteY0" fmla="*/ 0 h 252793"/>
                <a:gd name="connsiteX1" fmla="*/ 0 w 246869"/>
                <a:gd name="connsiteY1" fmla="*/ 96772 h 252793"/>
                <a:gd name="connsiteX2" fmla="*/ 246869 w 246869"/>
                <a:gd name="connsiteY2" fmla="*/ 179720 h 252793"/>
                <a:gd name="connsiteX3" fmla="*/ 1975 w 246869"/>
                <a:gd name="connsiteY3" fmla="*/ 252793 h 252793"/>
                <a:gd name="connsiteX0" fmla="*/ 246869 w 246869"/>
                <a:gd name="connsiteY0" fmla="*/ 0 h 252793"/>
                <a:gd name="connsiteX1" fmla="*/ 0 w 246869"/>
                <a:gd name="connsiteY1" fmla="*/ 96772 h 252793"/>
                <a:gd name="connsiteX2" fmla="*/ 246869 w 246869"/>
                <a:gd name="connsiteY2" fmla="*/ 179720 h 252793"/>
                <a:gd name="connsiteX3" fmla="*/ 1975 w 246869"/>
                <a:gd name="connsiteY3" fmla="*/ 252793 h 252793"/>
                <a:gd name="connsiteX0" fmla="*/ 246869 w 246869"/>
                <a:gd name="connsiteY0" fmla="*/ 0 h 252793"/>
                <a:gd name="connsiteX1" fmla="*/ 0 w 246869"/>
                <a:gd name="connsiteY1" fmla="*/ 96772 h 252793"/>
                <a:gd name="connsiteX2" fmla="*/ 246869 w 246869"/>
                <a:gd name="connsiteY2" fmla="*/ 179720 h 252793"/>
                <a:gd name="connsiteX3" fmla="*/ 1975 w 246869"/>
                <a:gd name="connsiteY3" fmla="*/ 252793 h 252793"/>
                <a:gd name="connsiteX0" fmla="*/ 246869 w 246869"/>
                <a:gd name="connsiteY0" fmla="*/ 29 h 252822"/>
                <a:gd name="connsiteX1" fmla="*/ 0 w 246869"/>
                <a:gd name="connsiteY1" fmla="*/ 96801 h 252822"/>
                <a:gd name="connsiteX2" fmla="*/ 246869 w 246869"/>
                <a:gd name="connsiteY2" fmla="*/ 179749 h 252822"/>
                <a:gd name="connsiteX3" fmla="*/ 1975 w 246869"/>
                <a:gd name="connsiteY3" fmla="*/ 252822 h 252822"/>
                <a:gd name="connsiteX0" fmla="*/ 246869 w 246869"/>
                <a:gd name="connsiteY0" fmla="*/ 29 h 252822"/>
                <a:gd name="connsiteX1" fmla="*/ 0 w 246869"/>
                <a:gd name="connsiteY1" fmla="*/ 96801 h 252822"/>
                <a:gd name="connsiteX2" fmla="*/ 246869 w 246869"/>
                <a:gd name="connsiteY2" fmla="*/ 179749 h 252822"/>
                <a:gd name="connsiteX3" fmla="*/ 1975 w 246869"/>
                <a:gd name="connsiteY3" fmla="*/ 252822 h 252822"/>
                <a:gd name="connsiteX0" fmla="*/ 246869 w 246869"/>
                <a:gd name="connsiteY0" fmla="*/ 29 h 252822"/>
                <a:gd name="connsiteX1" fmla="*/ 0 w 246869"/>
                <a:gd name="connsiteY1" fmla="*/ 96801 h 252822"/>
                <a:gd name="connsiteX2" fmla="*/ 246869 w 246869"/>
                <a:gd name="connsiteY2" fmla="*/ 179749 h 252822"/>
                <a:gd name="connsiteX3" fmla="*/ 1975 w 246869"/>
                <a:gd name="connsiteY3" fmla="*/ 252822 h 252822"/>
                <a:gd name="connsiteX0" fmla="*/ 246869 w 246869"/>
                <a:gd name="connsiteY0" fmla="*/ 29 h 252822"/>
                <a:gd name="connsiteX1" fmla="*/ 0 w 246869"/>
                <a:gd name="connsiteY1" fmla="*/ 96801 h 252822"/>
                <a:gd name="connsiteX2" fmla="*/ 246869 w 246869"/>
                <a:gd name="connsiteY2" fmla="*/ 179749 h 252822"/>
                <a:gd name="connsiteX3" fmla="*/ 1975 w 246869"/>
                <a:gd name="connsiteY3" fmla="*/ 252822 h 252822"/>
                <a:gd name="connsiteX0" fmla="*/ 246869 w 246869"/>
                <a:gd name="connsiteY0" fmla="*/ 43 h 252836"/>
                <a:gd name="connsiteX1" fmla="*/ 0 w 246869"/>
                <a:gd name="connsiteY1" fmla="*/ 96815 h 252836"/>
                <a:gd name="connsiteX2" fmla="*/ 246869 w 246869"/>
                <a:gd name="connsiteY2" fmla="*/ 179763 h 252836"/>
                <a:gd name="connsiteX3" fmla="*/ 1975 w 246869"/>
                <a:gd name="connsiteY3" fmla="*/ 252836 h 252836"/>
                <a:gd name="connsiteX0" fmla="*/ 246869 w 246869"/>
                <a:gd name="connsiteY0" fmla="*/ 0 h 252793"/>
                <a:gd name="connsiteX1" fmla="*/ 0 w 246869"/>
                <a:gd name="connsiteY1" fmla="*/ 96772 h 252793"/>
                <a:gd name="connsiteX2" fmla="*/ 246869 w 246869"/>
                <a:gd name="connsiteY2" fmla="*/ 179720 h 252793"/>
                <a:gd name="connsiteX3" fmla="*/ 1975 w 246869"/>
                <a:gd name="connsiteY3" fmla="*/ 252793 h 252793"/>
                <a:gd name="connsiteX0" fmla="*/ 244894 w 244894"/>
                <a:gd name="connsiteY0" fmla="*/ 0 h 252793"/>
                <a:gd name="connsiteX1" fmla="*/ 0 w 244894"/>
                <a:gd name="connsiteY1" fmla="*/ 61223 h 252793"/>
                <a:gd name="connsiteX2" fmla="*/ 244894 w 244894"/>
                <a:gd name="connsiteY2" fmla="*/ 179720 h 252793"/>
                <a:gd name="connsiteX3" fmla="*/ 0 w 244894"/>
                <a:gd name="connsiteY3" fmla="*/ 252793 h 252793"/>
                <a:gd name="connsiteX0" fmla="*/ 244894 w 244894"/>
                <a:gd name="connsiteY0" fmla="*/ 0 h 252793"/>
                <a:gd name="connsiteX1" fmla="*/ 0 w 244894"/>
                <a:gd name="connsiteY1" fmla="*/ 69123 h 252793"/>
                <a:gd name="connsiteX2" fmla="*/ 244894 w 244894"/>
                <a:gd name="connsiteY2" fmla="*/ 179720 h 252793"/>
                <a:gd name="connsiteX3" fmla="*/ 0 w 244894"/>
                <a:gd name="connsiteY3" fmla="*/ 252793 h 252793"/>
                <a:gd name="connsiteX0" fmla="*/ 244894 w 244894"/>
                <a:gd name="connsiteY0" fmla="*/ 0 h 252793"/>
                <a:gd name="connsiteX1" fmla="*/ 0 w 244894"/>
                <a:gd name="connsiteY1" fmla="*/ 69123 h 252793"/>
                <a:gd name="connsiteX2" fmla="*/ 244894 w 244894"/>
                <a:gd name="connsiteY2" fmla="*/ 179720 h 252793"/>
                <a:gd name="connsiteX3" fmla="*/ 0 w 244894"/>
                <a:gd name="connsiteY3" fmla="*/ 252793 h 252793"/>
                <a:gd name="connsiteX0" fmla="*/ 244894 w 244894"/>
                <a:gd name="connsiteY0" fmla="*/ 0 h 252793"/>
                <a:gd name="connsiteX1" fmla="*/ 0 w 244894"/>
                <a:gd name="connsiteY1" fmla="*/ 69123 h 252793"/>
                <a:gd name="connsiteX2" fmla="*/ 244894 w 244894"/>
                <a:gd name="connsiteY2" fmla="*/ 179720 h 252793"/>
                <a:gd name="connsiteX3" fmla="*/ 0 w 244894"/>
                <a:gd name="connsiteY3" fmla="*/ 252793 h 252793"/>
                <a:gd name="connsiteX0" fmla="*/ 244894 w 244894"/>
                <a:gd name="connsiteY0" fmla="*/ 242 h 253035"/>
                <a:gd name="connsiteX1" fmla="*/ 0 w 244894"/>
                <a:gd name="connsiteY1" fmla="*/ 69365 h 253035"/>
                <a:gd name="connsiteX2" fmla="*/ 244894 w 244894"/>
                <a:gd name="connsiteY2" fmla="*/ 179962 h 253035"/>
                <a:gd name="connsiteX3" fmla="*/ 0 w 244894"/>
                <a:gd name="connsiteY3" fmla="*/ 253035 h 253035"/>
                <a:gd name="connsiteX0" fmla="*/ 244894 w 244894"/>
                <a:gd name="connsiteY0" fmla="*/ 0 h 252793"/>
                <a:gd name="connsiteX1" fmla="*/ 0 w 244894"/>
                <a:gd name="connsiteY1" fmla="*/ 69123 h 252793"/>
                <a:gd name="connsiteX2" fmla="*/ 244894 w 244894"/>
                <a:gd name="connsiteY2" fmla="*/ 179720 h 252793"/>
                <a:gd name="connsiteX3" fmla="*/ 0 w 244894"/>
                <a:gd name="connsiteY3" fmla="*/ 252793 h 252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4894" h="252793">
                  <a:moveTo>
                    <a:pt x="244894" y="0"/>
                  </a:moveTo>
                  <a:cubicBezTo>
                    <a:pt x="143561" y="1322"/>
                    <a:pt x="0" y="15471"/>
                    <a:pt x="0" y="69123"/>
                  </a:cubicBezTo>
                  <a:cubicBezTo>
                    <a:pt x="0" y="122775"/>
                    <a:pt x="244894" y="141208"/>
                    <a:pt x="244894" y="179720"/>
                  </a:cubicBezTo>
                  <a:cubicBezTo>
                    <a:pt x="244894" y="218232"/>
                    <a:pt x="106811" y="249008"/>
                    <a:pt x="0" y="252793"/>
                  </a:cubicBezTo>
                </a:path>
              </a:pathLst>
            </a:custGeom>
            <a:noFill/>
            <a:ln w="25400" cap="sq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cxnSp>
          <p:nvCxnSpPr>
            <p:cNvPr id="617" name="Straight Connector 616">
              <a:extLst>
                <a:ext uri="{FF2B5EF4-FFF2-40B4-BE49-F238E27FC236}">
                  <a16:creationId xmlns:a16="http://schemas.microsoft.com/office/drawing/2014/main" id="{D936F90B-ECA2-4BEA-AD55-E82487542702}"/>
                </a:ext>
              </a:extLst>
            </p:cNvPr>
            <p:cNvCxnSpPr>
              <a:cxnSpLocks/>
              <a:endCxn id="616" idx="3"/>
            </p:cNvCxnSpPr>
            <p:nvPr/>
          </p:nvCxnSpPr>
          <p:spPr>
            <a:xfrm>
              <a:off x="213359" y="828920"/>
              <a:ext cx="162000" cy="0"/>
            </a:xfrm>
            <a:prstGeom prst="line">
              <a:avLst/>
            </a:prstGeom>
            <a:ln w="254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8" name="Group 617">
            <a:extLst>
              <a:ext uri="{FF2B5EF4-FFF2-40B4-BE49-F238E27FC236}">
                <a16:creationId xmlns:a16="http://schemas.microsoft.com/office/drawing/2014/main" id="{6E5B0FD7-5D04-48DA-90AE-59B85E1E543C}"/>
              </a:ext>
            </a:extLst>
          </p:cNvPr>
          <p:cNvGrpSpPr/>
          <p:nvPr/>
        </p:nvGrpSpPr>
        <p:grpSpPr>
          <a:xfrm>
            <a:off x="3868005" y="5005931"/>
            <a:ext cx="446839" cy="216000"/>
            <a:chOff x="3680661" y="576126"/>
            <a:chExt cx="446839" cy="252793"/>
          </a:xfrm>
        </p:grpSpPr>
        <p:sp>
          <p:nvSpPr>
            <p:cNvPr id="619" name="Freeform: Shape 618">
              <a:extLst>
                <a:ext uri="{FF2B5EF4-FFF2-40B4-BE49-F238E27FC236}">
                  <a16:creationId xmlns:a16="http://schemas.microsoft.com/office/drawing/2014/main" id="{E02CFEB9-972F-4BB8-A1AA-9A9C8C38DD6F}"/>
                </a:ext>
              </a:extLst>
            </p:cNvPr>
            <p:cNvSpPr/>
            <p:nvPr/>
          </p:nvSpPr>
          <p:spPr>
            <a:xfrm flipH="1">
              <a:off x="3680661" y="576126"/>
              <a:ext cx="244894" cy="252793"/>
            </a:xfrm>
            <a:custGeom>
              <a:avLst/>
              <a:gdLst>
                <a:gd name="connsiteX0" fmla="*/ 264669 w 264669"/>
                <a:gd name="connsiteY0" fmla="*/ 0 h 258718"/>
                <a:gd name="connsiteX1" fmla="*/ 26 w 264669"/>
                <a:gd name="connsiteY1" fmla="*/ 102697 h 258718"/>
                <a:gd name="connsiteX2" fmla="*/ 246895 w 264669"/>
                <a:gd name="connsiteY2" fmla="*/ 185645 h 258718"/>
                <a:gd name="connsiteX3" fmla="*/ 2001 w 264669"/>
                <a:gd name="connsiteY3" fmla="*/ 258718 h 258718"/>
                <a:gd name="connsiteX0" fmla="*/ 246869 w 246869"/>
                <a:gd name="connsiteY0" fmla="*/ 0 h 252793"/>
                <a:gd name="connsiteX1" fmla="*/ 0 w 246869"/>
                <a:gd name="connsiteY1" fmla="*/ 96772 h 252793"/>
                <a:gd name="connsiteX2" fmla="*/ 246869 w 246869"/>
                <a:gd name="connsiteY2" fmla="*/ 179720 h 252793"/>
                <a:gd name="connsiteX3" fmla="*/ 1975 w 246869"/>
                <a:gd name="connsiteY3" fmla="*/ 252793 h 252793"/>
                <a:gd name="connsiteX0" fmla="*/ 246869 w 246869"/>
                <a:gd name="connsiteY0" fmla="*/ 0 h 252793"/>
                <a:gd name="connsiteX1" fmla="*/ 0 w 246869"/>
                <a:gd name="connsiteY1" fmla="*/ 96772 h 252793"/>
                <a:gd name="connsiteX2" fmla="*/ 246869 w 246869"/>
                <a:gd name="connsiteY2" fmla="*/ 179720 h 252793"/>
                <a:gd name="connsiteX3" fmla="*/ 1975 w 246869"/>
                <a:gd name="connsiteY3" fmla="*/ 252793 h 252793"/>
                <a:gd name="connsiteX0" fmla="*/ 246869 w 246869"/>
                <a:gd name="connsiteY0" fmla="*/ 0 h 252793"/>
                <a:gd name="connsiteX1" fmla="*/ 0 w 246869"/>
                <a:gd name="connsiteY1" fmla="*/ 96772 h 252793"/>
                <a:gd name="connsiteX2" fmla="*/ 246869 w 246869"/>
                <a:gd name="connsiteY2" fmla="*/ 179720 h 252793"/>
                <a:gd name="connsiteX3" fmla="*/ 1975 w 246869"/>
                <a:gd name="connsiteY3" fmla="*/ 252793 h 252793"/>
                <a:gd name="connsiteX0" fmla="*/ 246869 w 246869"/>
                <a:gd name="connsiteY0" fmla="*/ 29 h 252822"/>
                <a:gd name="connsiteX1" fmla="*/ 0 w 246869"/>
                <a:gd name="connsiteY1" fmla="*/ 96801 h 252822"/>
                <a:gd name="connsiteX2" fmla="*/ 246869 w 246869"/>
                <a:gd name="connsiteY2" fmla="*/ 179749 h 252822"/>
                <a:gd name="connsiteX3" fmla="*/ 1975 w 246869"/>
                <a:gd name="connsiteY3" fmla="*/ 252822 h 252822"/>
                <a:gd name="connsiteX0" fmla="*/ 246869 w 246869"/>
                <a:gd name="connsiteY0" fmla="*/ 29 h 252822"/>
                <a:gd name="connsiteX1" fmla="*/ 0 w 246869"/>
                <a:gd name="connsiteY1" fmla="*/ 96801 h 252822"/>
                <a:gd name="connsiteX2" fmla="*/ 246869 w 246869"/>
                <a:gd name="connsiteY2" fmla="*/ 179749 h 252822"/>
                <a:gd name="connsiteX3" fmla="*/ 1975 w 246869"/>
                <a:gd name="connsiteY3" fmla="*/ 252822 h 252822"/>
                <a:gd name="connsiteX0" fmla="*/ 246869 w 246869"/>
                <a:gd name="connsiteY0" fmla="*/ 29 h 252822"/>
                <a:gd name="connsiteX1" fmla="*/ 0 w 246869"/>
                <a:gd name="connsiteY1" fmla="*/ 96801 h 252822"/>
                <a:gd name="connsiteX2" fmla="*/ 246869 w 246869"/>
                <a:gd name="connsiteY2" fmla="*/ 179749 h 252822"/>
                <a:gd name="connsiteX3" fmla="*/ 1975 w 246869"/>
                <a:gd name="connsiteY3" fmla="*/ 252822 h 252822"/>
                <a:gd name="connsiteX0" fmla="*/ 246869 w 246869"/>
                <a:gd name="connsiteY0" fmla="*/ 29 h 252822"/>
                <a:gd name="connsiteX1" fmla="*/ 0 w 246869"/>
                <a:gd name="connsiteY1" fmla="*/ 96801 h 252822"/>
                <a:gd name="connsiteX2" fmla="*/ 246869 w 246869"/>
                <a:gd name="connsiteY2" fmla="*/ 179749 h 252822"/>
                <a:gd name="connsiteX3" fmla="*/ 1975 w 246869"/>
                <a:gd name="connsiteY3" fmla="*/ 252822 h 252822"/>
                <a:gd name="connsiteX0" fmla="*/ 246869 w 246869"/>
                <a:gd name="connsiteY0" fmla="*/ 43 h 252836"/>
                <a:gd name="connsiteX1" fmla="*/ 0 w 246869"/>
                <a:gd name="connsiteY1" fmla="*/ 96815 h 252836"/>
                <a:gd name="connsiteX2" fmla="*/ 246869 w 246869"/>
                <a:gd name="connsiteY2" fmla="*/ 179763 h 252836"/>
                <a:gd name="connsiteX3" fmla="*/ 1975 w 246869"/>
                <a:gd name="connsiteY3" fmla="*/ 252836 h 252836"/>
                <a:gd name="connsiteX0" fmla="*/ 246869 w 246869"/>
                <a:gd name="connsiteY0" fmla="*/ 0 h 252793"/>
                <a:gd name="connsiteX1" fmla="*/ 0 w 246869"/>
                <a:gd name="connsiteY1" fmla="*/ 96772 h 252793"/>
                <a:gd name="connsiteX2" fmla="*/ 246869 w 246869"/>
                <a:gd name="connsiteY2" fmla="*/ 179720 h 252793"/>
                <a:gd name="connsiteX3" fmla="*/ 1975 w 246869"/>
                <a:gd name="connsiteY3" fmla="*/ 252793 h 252793"/>
                <a:gd name="connsiteX0" fmla="*/ 244894 w 244894"/>
                <a:gd name="connsiteY0" fmla="*/ 0 h 252793"/>
                <a:gd name="connsiteX1" fmla="*/ 0 w 244894"/>
                <a:gd name="connsiteY1" fmla="*/ 61223 h 252793"/>
                <a:gd name="connsiteX2" fmla="*/ 244894 w 244894"/>
                <a:gd name="connsiteY2" fmla="*/ 179720 h 252793"/>
                <a:gd name="connsiteX3" fmla="*/ 0 w 244894"/>
                <a:gd name="connsiteY3" fmla="*/ 252793 h 252793"/>
                <a:gd name="connsiteX0" fmla="*/ 244894 w 244894"/>
                <a:gd name="connsiteY0" fmla="*/ 0 h 252793"/>
                <a:gd name="connsiteX1" fmla="*/ 0 w 244894"/>
                <a:gd name="connsiteY1" fmla="*/ 69123 h 252793"/>
                <a:gd name="connsiteX2" fmla="*/ 244894 w 244894"/>
                <a:gd name="connsiteY2" fmla="*/ 179720 h 252793"/>
                <a:gd name="connsiteX3" fmla="*/ 0 w 244894"/>
                <a:gd name="connsiteY3" fmla="*/ 252793 h 252793"/>
                <a:gd name="connsiteX0" fmla="*/ 244894 w 244894"/>
                <a:gd name="connsiteY0" fmla="*/ 0 h 252793"/>
                <a:gd name="connsiteX1" fmla="*/ 0 w 244894"/>
                <a:gd name="connsiteY1" fmla="*/ 69123 h 252793"/>
                <a:gd name="connsiteX2" fmla="*/ 244894 w 244894"/>
                <a:gd name="connsiteY2" fmla="*/ 179720 h 252793"/>
                <a:gd name="connsiteX3" fmla="*/ 0 w 244894"/>
                <a:gd name="connsiteY3" fmla="*/ 252793 h 252793"/>
                <a:gd name="connsiteX0" fmla="*/ 244894 w 244894"/>
                <a:gd name="connsiteY0" fmla="*/ 0 h 252793"/>
                <a:gd name="connsiteX1" fmla="*/ 0 w 244894"/>
                <a:gd name="connsiteY1" fmla="*/ 69123 h 252793"/>
                <a:gd name="connsiteX2" fmla="*/ 244894 w 244894"/>
                <a:gd name="connsiteY2" fmla="*/ 179720 h 252793"/>
                <a:gd name="connsiteX3" fmla="*/ 0 w 244894"/>
                <a:gd name="connsiteY3" fmla="*/ 252793 h 252793"/>
                <a:gd name="connsiteX0" fmla="*/ 244894 w 244894"/>
                <a:gd name="connsiteY0" fmla="*/ 242 h 253035"/>
                <a:gd name="connsiteX1" fmla="*/ 0 w 244894"/>
                <a:gd name="connsiteY1" fmla="*/ 69365 h 253035"/>
                <a:gd name="connsiteX2" fmla="*/ 244894 w 244894"/>
                <a:gd name="connsiteY2" fmla="*/ 179962 h 253035"/>
                <a:gd name="connsiteX3" fmla="*/ 0 w 244894"/>
                <a:gd name="connsiteY3" fmla="*/ 253035 h 253035"/>
                <a:gd name="connsiteX0" fmla="*/ 244894 w 244894"/>
                <a:gd name="connsiteY0" fmla="*/ 0 h 252793"/>
                <a:gd name="connsiteX1" fmla="*/ 0 w 244894"/>
                <a:gd name="connsiteY1" fmla="*/ 69123 h 252793"/>
                <a:gd name="connsiteX2" fmla="*/ 244894 w 244894"/>
                <a:gd name="connsiteY2" fmla="*/ 179720 h 252793"/>
                <a:gd name="connsiteX3" fmla="*/ 0 w 244894"/>
                <a:gd name="connsiteY3" fmla="*/ 252793 h 252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4894" h="252793">
                  <a:moveTo>
                    <a:pt x="244894" y="0"/>
                  </a:moveTo>
                  <a:cubicBezTo>
                    <a:pt x="143561" y="1322"/>
                    <a:pt x="0" y="15471"/>
                    <a:pt x="0" y="69123"/>
                  </a:cubicBezTo>
                  <a:cubicBezTo>
                    <a:pt x="0" y="122775"/>
                    <a:pt x="244894" y="141208"/>
                    <a:pt x="244894" y="179720"/>
                  </a:cubicBezTo>
                  <a:cubicBezTo>
                    <a:pt x="244894" y="218232"/>
                    <a:pt x="106811" y="249008"/>
                    <a:pt x="0" y="252793"/>
                  </a:cubicBezTo>
                </a:path>
              </a:pathLst>
            </a:custGeom>
            <a:noFill/>
            <a:ln w="25400" cap="sq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cxnSp>
          <p:nvCxnSpPr>
            <p:cNvPr id="620" name="Straight Connector 619">
              <a:extLst>
                <a:ext uri="{FF2B5EF4-FFF2-40B4-BE49-F238E27FC236}">
                  <a16:creationId xmlns:a16="http://schemas.microsoft.com/office/drawing/2014/main" id="{0D52A699-2986-4D49-9190-2B32E32F16D2}"/>
                </a:ext>
              </a:extLst>
            </p:cNvPr>
            <p:cNvCxnSpPr>
              <a:cxnSpLocks/>
            </p:cNvCxnSpPr>
            <p:nvPr/>
          </p:nvCxnSpPr>
          <p:spPr>
            <a:xfrm>
              <a:off x="3932151" y="828000"/>
              <a:ext cx="195349" cy="0"/>
            </a:xfrm>
            <a:prstGeom prst="line">
              <a:avLst/>
            </a:prstGeom>
            <a:ln w="254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6" name="Group 625">
            <a:extLst>
              <a:ext uri="{FF2B5EF4-FFF2-40B4-BE49-F238E27FC236}">
                <a16:creationId xmlns:a16="http://schemas.microsoft.com/office/drawing/2014/main" id="{D4B581E9-CF5D-4781-A726-C69770D6CE6C}"/>
              </a:ext>
            </a:extLst>
          </p:cNvPr>
          <p:cNvGrpSpPr/>
          <p:nvPr/>
        </p:nvGrpSpPr>
        <p:grpSpPr>
          <a:xfrm>
            <a:off x="3856405" y="4289915"/>
            <a:ext cx="259200" cy="258460"/>
            <a:chOff x="2624343" y="5093055"/>
            <a:chExt cx="259200" cy="258460"/>
          </a:xfrm>
        </p:grpSpPr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id="{8F883B69-B419-40FE-AAEF-1E9836C43258}"/>
                </a:ext>
              </a:extLst>
            </p:cNvPr>
            <p:cNvSpPr/>
            <p:nvPr/>
          </p:nvSpPr>
          <p:spPr>
            <a:xfrm>
              <a:off x="2624343" y="5135515"/>
              <a:ext cx="216000" cy="216000"/>
            </a:xfrm>
            <a:custGeom>
              <a:avLst/>
              <a:gdLst>
                <a:gd name="connsiteX0" fmla="*/ 243840 w 243840"/>
                <a:gd name="connsiteY0" fmla="*/ 121920 h 243840"/>
                <a:gd name="connsiteX1" fmla="*/ 121920 w 243840"/>
                <a:gd name="connsiteY1" fmla="*/ 243840 h 243840"/>
                <a:gd name="connsiteX2" fmla="*/ 0 w 243840"/>
                <a:gd name="connsiteY2" fmla="*/ 121920 h 243840"/>
                <a:gd name="connsiteX3" fmla="*/ 121920 w 243840"/>
                <a:gd name="connsiteY3" fmla="*/ 0 h 243840"/>
                <a:gd name="connsiteX4" fmla="*/ 243840 w 243840"/>
                <a:gd name="connsiteY4" fmla="*/ 121920 h 243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3840" h="243840">
                  <a:moveTo>
                    <a:pt x="243840" y="121920"/>
                  </a:moveTo>
                  <a:cubicBezTo>
                    <a:pt x="243840" y="189255"/>
                    <a:pt x="189255" y="243840"/>
                    <a:pt x="121920" y="243840"/>
                  </a:cubicBezTo>
                  <a:cubicBezTo>
                    <a:pt x="54585" y="243840"/>
                    <a:pt x="0" y="189255"/>
                    <a:pt x="0" y="121920"/>
                  </a:cubicBezTo>
                  <a:cubicBezTo>
                    <a:pt x="0" y="54585"/>
                    <a:pt x="54585" y="0"/>
                    <a:pt x="121920" y="0"/>
                  </a:cubicBezTo>
                  <a:cubicBezTo>
                    <a:pt x="189255" y="0"/>
                    <a:pt x="243840" y="54585"/>
                    <a:pt x="243840" y="121920"/>
                  </a:cubicBezTo>
                  <a:close/>
                </a:path>
              </a:pathLst>
            </a:custGeom>
            <a:solidFill>
              <a:schemeClr val="bg1"/>
            </a:solidFill>
            <a:ln w="25400" cap="rnd">
              <a:solidFill>
                <a:srgbClr val="000000"/>
              </a:solidFill>
              <a:prstDash val="solid"/>
              <a:round/>
            </a:ln>
          </p:spPr>
          <p:txBody>
            <a:bodyPr wrap="none" lIns="0" tIns="0" rIns="0" bIns="0" rtlCol="0" anchor="ctr"/>
            <a:lstStyle/>
            <a:p>
              <a:endParaRPr lang="en-US" sz="1000">
                <a:latin typeface="Arial" panose="020B0604020202020204" pitchFamily="34" charset="0"/>
              </a:endParaRPr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2C78687F-B87C-4050-A381-68094F0721F2}"/>
                </a:ext>
              </a:extLst>
            </p:cNvPr>
            <p:cNvSpPr/>
            <p:nvPr/>
          </p:nvSpPr>
          <p:spPr>
            <a:xfrm>
              <a:off x="2732343" y="5093055"/>
              <a:ext cx="151200" cy="151200"/>
            </a:xfrm>
            <a:custGeom>
              <a:avLst/>
              <a:gdLst>
                <a:gd name="connsiteX0" fmla="*/ 0 w 141686"/>
                <a:gd name="connsiteY0" fmla="*/ 141686 h 141685"/>
                <a:gd name="connsiteX1" fmla="*/ 141686 w 141686"/>
                <a:gd name="connsiteY1" fmla="*/ 0 h 141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1686" h="141685">
                  <a:moveTo>
                    <a:pt x="0" y="141686"/>
                  </a:moveTo>
                  <a:lnTo>
                    <a:pt x="141686" y="0"/>
                  </a:lnTo>
                </a:path>
              </a:pathLst>
            </a:custGeom>
            <a:solidFill>
              <a:schemeClr val="bg1"/>
            </a:solidFill>
            <a:ln w="25400" cap="sq">
              <a:solidFill>
                <a:srgbClr val="000000"/>
              </a:solidFill>
              <a:prstDash val="solid"/>
              <a:miter lim="800000"/>
              <a:tailEnd type="triangle"/>
            </a:ln>
          </p:spPr>
          <p:txBody>
            <a:bodyPr wrap="none" lIns="0" tIns="0" rIns="0" bIns="0" rtlCol="0" anchor="ctr"/>
            <a:lstStyle/>
            <a:p>
              <a:endParaRPr lang="en-US" sz="1000" dirty="0">
                <a:latin typeface="Arial" panose="020B0604020202020204" pitchFamily="34" charset="0"/>
              </a:endParaRPr>
            </a:p>
          </p:txBody>
        </p:sp>
      </p:grpSp>
      <p:sp>
        <p:nvSpPr>
          <p:cNvPr id="631" name="Graphic 367">
            <a:extLst>
              <a:ext uri="{FF2B5EF4-FFF2-40B4-BE49-F238E27FC236}">
                <a16:creationId xmlns:a16="http://schemas.microsoft.com/office/drawing/2014/main" id="{94E6E0C1-11DC-4B18-AD7C-4791F1B0DE8D}"/>
              </a:ext>
            </a:extLst>
          </p:cNvPr>
          <p:cNvSpPr/>
          <p:nvPr/>
        </p:nvSpPr>
        <p:spPr>
          <a:xfrm>
            <a:off x="4634607" y="2815845"/>
            <a:ext cx="270000" cy="71120"/>
          </a:xfrm>
          <a:custGeom>
            <a:avLst/>
            <a:gdLst>
              <a:gd name="connsiteX0" fmla="*/ 0 w 264159"/>
              <a:gd name="connsiteY0" fmla="*/ 71120 h 71120"/>
              <a:gd name="connsiteX1" fmla="*/ 264160 w 264159"/>
              <a:gd name="connsiteY1" fmla="*/ 71120 h 71120"/>
              <a:gd name="connsiteX2" fmla="*/ 162560 w 264159"/>
              <a:gd name="connsiteY2" fmla="*/ 0 h 71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4159" h="71120">
                <a:moveTo>
                  <a:pt x="0" y="71120"/>
                </a:moveTo>
                <a:lnTo>
                  <a:pt x="264160" y="71120"/>
                </a:lnTo>
                <a:lnTo>
                  <a:pt x="162560" y="0"/>
                </a:lnTo>
              </a:path>
            </a:pathLst>
          </a:custGeom>
          <a:noFill/>
          <a:ln w="25400" cap="sq">
            <a:solidFill>
              <a:srgbClr val="000000"/>
            </a:solidFill>
            <a:prstDash val="solid"/>
            <a:miter lim="800000"/>
          </a:ln>
        </p:spPr>
        <p:txBody>
          <a:bodyPr rtlCol="0" anchor="ctr"/>
          <a:lstStyle/>
          <a:p>
            <a:endParaRPr lang="en-US" sz="1000">
              <a:latin typeface="Arial" panose="020B0604020202020204" pitchFamily="34" charset="0"/>
            </a:endParaRPr>
          </a:p>
        </p:txBody>
      </p:sp>
      <p:sp>
        <p:nvSpPr>
          <p:cNvPr id="632" name="Graphic 367">
            <a:extLst>
              <a:ext uri="{FF2B5EF4-FFF2-40B4-BE49-F238E27FC236}">
                <a16:creationId xmlns:a16="http://schemas.microsoft.com/office/drawing/2014/main" id="{C2B5B87B-B28D-42EA-9367-3C57F5A74149}"/>
              </a:ext>
            </a:extLst>
          </p:cNvPr>
          <p:cNvSpPr/>
          <p:nvPr/>
        </p:nvSpPr>
        <p:spPr>
          <a:xfrm rot="10800000">
            <a:off x="5050664" y="2866831"/>
            <a:ext cx="270000" cy="71120"/>
          </a:xfrm>
          <a:custGeom>
            <a:avLst/>
            <a:gdLst>
              <a:gd name="connsiteX0" fmla="*/ 0 w 264159"/>
              <a:gd name="connsiteY0" fmla="*/ 71120 h 71120"/>
              <a:gd name="connsiteX1" fmla="*/ 264160 w 264159"/>
              <a:gd name="connsiteY1" fmla="*/ 71120 h 71120"/>
              <a:gd name="connsiteX2" fmla="*/ 162560 w 264159"/>
              <a:gd name="connsiteY2" fmla="*/ 0 h 71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4159" h="71120">
                <a:moveTo>
                  <a:pt x="0" y="71120"/>
                </a:moveTo>
                <a:lnTo>
                  <a:pt x="264160" y="71120"/>
                </a:lnTo>
                <a:lnTo>
                  <a:pt x="162560" y="0"/>
                </a:lnTo>
              </a:path>
            </a:pathLst>
          </a:custGeom>
          <a:noFill/>
          <a:ln w="25400" cap="sq">
            <a:solidFill>
              <a:srgbClr val="000000"/>
            </a:solidFill>
            <a:prstDash val="solid"/>
            <a:miter lim="800000"/>
          </a:ln>
        </p:spPr>
        <p:txBody>
          <a:bodyPr rtlCol="0" anchor="ctr"/>
          <a:lstStyle/>
          <a:p>
            <a:endParaRPr lang="en-US" sz="1000">
              <a:latin typeface="Arial" panose="020B0604020202020204" pitchFamily="34" charset="0"/>
            </a:endParaRPr>
          </a:p>
        </p:txBody>
      </p:sp>
      <p:sp>
        <p:nvSpPr>
          <p:cNvPr id="656" name="Graphic 6">
            <a:extLst>
              <a:ext uri="{FF2B5EF4-FFF2-40B4-BE49-F238E27FC236}">
                <a16:creationId xmlns:a16="http://schemas.microsoft.com/office/drawing/2014/main" id="{DB611671-1242-4299-9D6C-66BD568F9240}"/>
              </a:ext>
            </a:extLst>
          </p:cNvPr>
          <p:cNvSpPr/>
          <p:nvPr/>
        </p:nvSpPr>
        <p:spPr>
          <a:xfrm>
            <a:off x="3187215" y="3572198"/>
            <a:ext cx="432000" cy="216000"/>
          </a:xfrm>
          <a:prstGeom prst="rightArrow">
            <a:avLst>
              <a:gd name="adj1" fmla="val 60312"/>
              <a:gd name="adj2" fmla="val 50000"/>
            </a:avLst>
          </a:prstGeom>
          <a:solidFill>
            <a:schemeClr val="bg1"/>
          </a:solidFill>
          <a:ln w="25400" cap="sq">
            <a:solidFill>
              <a:srgbClr val="000000"/>
            </a:solidFill>
            <a:prstDash val="solid"/>
            <a:miter lim="800000"/>
          </a:ln>
        </p:spPr>
        <p:txBody>
          <a:bodyPr lIns="0" tIns="0" rIns="0" bIns="0" rtlCol="0" anchor="ctr"/>
          <a:lstStyle/>
          <a:p>
            <a:pPr algn="ctr"/>
            <a:endParaRPr lang="en-US" sz="1000" dirty="0">
              <a:latin typeface="Arial" panose="020B0604020202020204" pitchFamily="34" charset="0"/>
            </a:endParaRPr>
          </a:p>
        </p:txBody>
      </p:sp>
      <p:grpSp>
        <p:nvGrpSpPr>
          <p:cNvPr id="658" name="Group 657">
            <a:extLst>
              <a:ext uri="{FF2B5EF4-FFF2-40B4-BE49-F238E27FC236}">
                <a16:creationId xmlns:a16="http://schemas.microsoft.com/office/drawing/2014/main" id="{926C30B7-0FCB-407F-A000-C9C7443D6E0D}"/>
              </a:ext>
            </a:extLst>
          </p:cNvPr>
          <p:cNvGrpSpPr/>
          <p:nvPr/>
        </p:nvGrpSpPr>
        <p:grpSpPr>
          <a:xfrm>
            <a:off x="3299908" y="1499332"/>
            <a:ext cx="216000" cy="216000"/>
            <a:chOff x="2995494" y="4418880"/>
            <a:chExt cx="216000" cy="216000"/>
          </a:xfrm>
        </p:grpSpPr>
        <p:cxnSp>
          <p:nvCxnSpPr>
            <p:cNvPr id="659" name="Straight Connector 658">
              <a:extLst>
                <a:ext uri="{FF2B5EF4-FFF2-40B4-BE49-F238E27FC236}">
                  <a16:creationId xmlns:a16="http://schemas.microsoft.com/office/drawing/2014/main" id="{6998FC58-D7DF-48DA-B533-6375E0CA596A}"/>
                </a:ext>
              </a:extLst>
            </p:cNvPr>
            <p:cNvCxnSpPr>
              <a:cxnSpLocks/>
            </p:cNvCxnSpPr>
            <p:nvPr/>
          </p:nvCxnSpPr>
          <p:spPr>
            <a:xfrm>
              <a:off x="2995494" y="4418880"/>
              <a:ext cx="216000" cy="0"/>
            </a:xfrm>
            <a:prstGeom prst="line">
              <a:avLst/>
            </a:prstGeom>
            <a:ln w="25400" cap="sq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0" name="Straight Connector 659">
              <a:extLst>
                <a:ext uri="{FF2B5EF4-FFF2-40B4-BE49-F238E27FC236}">
                  <a16:creationId xmlns:a16="http://schemas.microsoft.com/office/drawing/2014/main" id="{6CBA3010-797B-4378-BF07-DFFED83441FA}"/>
                </a:ext>
              </a:extLst>
            </p:cNvPr>
            <p:cNvCxnSpPr>
              <a:cxnSpLocks/>
            </p:cNvCxnSpPr>
            <p:nvPr/>
          </p:nvCxnSpPr>
          <p:spPr>
            <a:xfrm>
              <a:off x="3103494" y="4418880"/>
              <a:ext cx="0" cy="216000"/>
            </a:xfrm>
            <a:prstGeom prst="line">
              <a:avLst/>
            </a:prstGeom>
            <a:ln w="25400" cap="sq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1" name="Freeform: Shape 660">
            <a:extLst>
              <a:ext uri="{FF2B5EF4-FFF2-40B4-BE49-F238E27FC236}">
                <a16:creationId xmlns:a16="http://schemas.microsoft.com/office/drawing/2014/main" id="{756DCAF2-9BF1-40FD-9C5D-44CBA5A7E490}"/>
              </a:ext>
            </a:extLst>
          </p:cNvPr>
          <p:cNvSpPr/>
          <p:nvPr/>
        </p:nvSpPr>
        <p:spPr>
          <a:xfrm>
            <a:off x="2330252" y="3575074"/>
            <a:ext cx="216000" cy="216000"/>
          </a:xfrm>
          <a:custGeom>
            <a:avLst/>
            <a:gdLst>
              <a:gd name="connsiteX0" fmla="*/ 0 w 183365"/>
              <a:gd name="connsiteY0" fmla="*/ 247726 h 247726"/>
              <a:gd name="connsiteX1" fmla="*/ 0 w 183365"/>
              <a:gd name="connsiteY1" fmla="*/ 0 h 247726"/>
              <a:gd name="connsiteX2" fmla="*/ 183365 w 183365"/>
              <a:gd name="connsiteY2" fmla="*/ 0 h 247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3365" h="247726">
                <a:moveTo>
                  <a:pt x="0" y="247726"/>
                </a:moveTo>
                <a:lnTo>
                  <a:pt x="0" y="0"/>
                </a:lnTo>
                <a:lnTo>
                  <a:pt x="183365" y="0"/>
                </a:lnTo>
              </a:path>
            </a:pathLst>
          </a:custGeom>
          <a:noFill/>
          <a:ln w="25400" cap="sq">
            <a:solidFill>
              <a:schemeClr val="tx1"/>
            </a:solidFill>
            <a:miter lim="800000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rtlCol="0" anchor="ctr" anchorCtr="0">
            <a:noAutofit/>
          </a:bodyPr>
          <a:lstStyle/>
          <a:p>
            <a:pPr algn="ctr"/>
            <a:endParaRPr lang="en-US" sz="1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grpSp>
        <p:nvGrpSpPr>
          <p:cNvPr id="662" name="Group 661">
            <a:extLst>
              <a:ext uri="{FF2B5EF4-FFF2-40B4-BE49-F238E27FC236}">
                <a16:creationId xmlns:a16="http://schemas.microsoft.com/office/drawing/2014/main" id="{D76B0FAA-A1F0-4070-928B-61F48EB3E7C6}"/>
              </a:ext>
            </a:extLst>
          </p:cNvPr>
          <p:cNvGrpSpPr/>
          <p:nvPr/>
        </p:nvGrpSpPr>
        <p:grpSpPr>
          <a:xfrm>
            <a:off x="5212843" y="5354936"/>
            <a:ext cx="216000" cy="216000"/>
            <a:chOff x="5126944" y="2196361"/>
            <a:chExt cx="304800" cy="304800"/>
          </a:xfrm>
        </p:grpSpPr>
        <p:sp>
          <p:nvSpPr>
            <p:cNvPr id="663" name="Freeform: Shape 662">
              <a:extLst>
                <a:ext uri="{FF2B5EF4-FFF2-40B4-BE49-F238E27FC236}">
                  <a16:creationId xmlns:a16="http://schemas.microsoft.com/office/drawing/2014/main" id="{C8C47972-0400-4C89-B626-D4691488F71A}"/>
                </a:ext>
              </a:extLst>
            </p:cNvPr>
            <p:cNvSpPr/>
            <p:nvPr/>
          </p:nvSpPr>
          <p:spPr>
            <a:xfrm>
              <a:off x="5126944" y="2196361"/>
              <a:ext cx="304800" cy="304800"/>
            </a:xfrm>
            <a:custGeom>
              <a:avLst/>
              <a:gdLst>
                <a:gd name="connsiteX0" fmla="*/ 0 w 304800"/>
                <a:gd name="connsiteY0" fmla="*/ 304800 h 304800"/>
                <a:gd name="connsiteX1" fmla="*/ 304800 w 304800"/>
                <a:gd name="connsiteY1" fmla="*/ 304800 h 304800"/>
                <a:gd name="connsiteX2" fmla="*/ 304800 w 304800"/>
                <a:gd name="connsiteY2" fmla="*/ 0 h 304800"/>
                <a:gd name="connsiteX3" fmla="*/ 0 w 304800"/>
                <a:gd name="connsiteY3" fmla="*/ 0 h 304800"/>
                <a:gd name="connsiteX4" fmla="*/ 0 w 304800"/>
                <a:gd name="connsiteY4" fmla="*/ 30480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4800" h="304800">
                  <a:moveTo>
                    <a:pt x="0" y="304800"/>
                  </a:moveTo>
                  <a:lnTo>
                    <a:pt x="304800" y="304800"/>
                  </a:lnTo>
                  <a:lnTo>
                    <a:pt x="3048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solidFill>
              <a:schemeClr val="bg1"/>
            </a:solidFill>
            <a:ln w="25400" cap="sq">
              <a:solidFill>
                <a:srgbClr val="000000"/>
              </a:solidFill>
              <a:prstDash val="solid"/>
              <a:miter lim="800000"/>
            </a:ln>
          </p:spPr>
          <p:txBody>
            <a:bodyPr rtlCol="0" anchor="ctr"/>
            <a:lstStyle/>
            <a:p>
              <a:endParaRPr lang="en-US" sz="1000">
                <a:latin typeface="Arial" panose="020B0604020202020204" pitchFamily="34" charset="0"/>
              </a:endParaRPr>
            </a:p>
          </p:txBody>
        </p:sp>
        <p:sp>
          <p:nvSpPr>
            <p:cNvPr id="664" name="Freeform: Shape 663">
              <a:extLst>
                <a:ext uri="{FF2B5EF4-FFF2-40B4-BE49-F238E27FC236}">
                  <a16:creationId xmlns:a16="http://schemas.microsoft.com/office/drawing/2014/main" id="{823B8FD8-C2C6-403B-8093-7EC8DA0411DE}"/>
                </a:ext>
              </a:extLst>
            </p:cNvPr>
            <p:cNvSpPr/>
            <p:nvPr/>
          </p:nvSpPr>
          <p:spPr>
            <a:xfrm>
              <a:off x="5198064" y="2267481"/>
              <a:ext cx="162560" cy="162560"/>
            </a:xfrm>
            <a:custGeom>
              <a:avLst/>
              <a:gdLst>
                <a:gd name="connsiteX0" fmla="*/ 0 w 162560"/>
                <a:gd name="connsiteY0" fmla="*/ 162560 h 162560"/>
                <a:gd name="connsiteX1" fmla="*/ 162560 w 162560"/>
                <a:gd name="connsiteY1" fmla="*/ 162560 h 162560"/>
                <a:gd name="connsiteX2" fmla="*/ 162560 w 162560"/>
                <a:gd name="connsiteY2" fmla="*/ 0 h 162560"/>
                <a:gd name="connsiteX3" fmla="*/ 0 w 162560"/>
                <a:gd name="connsiteY3" fmla="*/ 0 h 162560"/>
                <a:gd name="connsiteX4" fmla="*/ 0 w 162560"/>
                <a:gd name="connsiteY4" fmla="*/ 162560 h 162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2560" h="162560">
                  <a:moveTo>
                    <a:pt x="0" y="162560"/>
                  </a:moveTo>
                  <a:lnTo>
                    <a:pt x="162560" y="162560"/>
                  </a:lnTo>
                  <a:lnTo>
                    <a:pt x="162560" y="0"/>
                  </a:lnTo>
                  <a:lnTo>
                    <a:pt x="0" y="0"/>
                  </a:lnTo>
                  <a:lnTo>
                    <a:pt x="0" y="162560"/>
                  </a:lnTo>
                  <a:close/>
                </a:path>
              </a:pathLst>
            </a:custGeom>
            <a:solidFill>
              <a:schemeClr val="bg1"/>
            </a:solidFill>
            <a:ln w="25400" cap="sq">
              <a:solidFill>
                <a:srgbClr val="000000"/>
              </a:solidFill>
              <a:prstDash val="solid"/>
              <a:miter lim="800000"/>
            </a:ln>
          </p:spPr>
          <p:txBody>
            <a:bodyPr rtlCol="0" anchor="ctr"/>
            <a:lstStyle/>
            <a:p>
              <a:endParaRPr lang="en-US" sz="1000">
                <a:latin typeface="Arial" panose="020B0604020202020204" pitchFamily="34" charset="0"/>
              </a:endParaRPr>
            </a:p>
          </p:txBody>
        </p:sp>
      </p:grpSp>
      <p:sp>
        <p:nvSpPr>
          <p:cNvPr id="665" name="Graphic 75">
            <a:extLst>
              <a:ext uri="{FF2B5EF4-FFF2-40B4-BE49-F238E27FC236}">
                <a16:creationId xmlns:a16="http://schemas.microsoft.com/office/drawing/2014/main" id="{455F2F7A-B9F4-4C81-B41A-C2EECA085ECB}"/>
              </a:ext>
            </a:extLst>
          </p:cNvPr>
          <p:cNvSpPr/>
          <p:nvPr/>
        </p:nvSpPr>
        <p:spPr>
          <a:xfrm>
            <a:off x="4177538" y="3612909"/>
            <a:ext cx="175418" cy="175418"/>
          </a:xfrm>
          <a:custGeom>
            <a:avLst/>
            <a:gdLst>
              <a:gd name="connsiteX0" fmla="*/ 0 w 203200"/>
              <a:gd name="connsiteY0" fmla="*/ 0 h 203200"/>
              <a:gd name="connsiteX1" fmla="*/ 0 w 203200"/>
              <a:gd name="connsiteY1" fmla="*/ 203200 h 203200"/>
              <a:gd name="connsiteX2" fmla="*/ 203200 w 203200"/>
              <a:gd name="connsiteY2" fmla="*/ 203200 h 203200"/>
              <a:gd name="connsiteX3" fmla="*/ 203200 w 203200"/>
              <a:gd name="connsiteY3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200" h="203200">
                <a:moveTo>
                  <a:pt x="0" y="0"/>
                </a:moveTo>
                <a:lnTo>
                  <a:pt x="0" y="203200"/>
                </a:lnTo>
                <a:lnTo>
                  <a:pt x="203200" y="203200"/>
                </a:lnTo>
                <a:lnTo>
                  <a:pt x="203200" y="0"/>
                </a:lnTo>
              </a:path>
            </a:pathLst>
          </a:custGeom>
          <a:noFill/>
          <a:ln w="25400" cap="sq">
            <a:solidFill>
              <a:srgbClr val="000000"/>
            </a:solidFill>
            <a:prstDash val="solid"/>
            <a:miter lim="800000"/>
          </a:ln>
        </p:spPr>
        <p:txBody>
          <a:bodyPr vert="horz" wrap="square" rtlCol="0" anchor="ctr" anchorCtr="0">
            <a:noAutofit/>
          </a:bodyPr>
          <a:lstStyle/>
          <a:p>
            <a:endParaRPr lang="en-US" sz="1000">
              <a:latin typeface="Arial" panose="020B0604020202020204" pitchFamily="34" charset="0"/>
            </a:endParaRPr>
          </a:p>
        </p:txBody>
      </p:sp>
      <p:sp>
        <p:nvSpPr>
          <p:cNvPr id="666" name="Oval 73">
            <a:extLst>
              <a:ext uri="{FF2B5EF4-FFF2-40B4-BE49-F238E27FC236}">
                <a16:creationId xmlns:a16="http://schemas.microsoft.com/office/drawing/2014/main" id="{53BEAC8F-1F60-46BC-852A-AAB0B4599115}"/>
              </a:ext>
            </a:extLst>
          </p:cNvPr>
          <p:cNvSpPr/>
          <p:nvPr/>
        </p:nvSpPr>
        <p:spPr>
          <a:xfrm>
            <a:off x="2742560" y="2979580"/>
            <a:ext cx="194161" cy="110121"/>
          </a:xfrm>
          <a:custGeom>
            <a:avLst/>
            <a:gdLst>
              <a:gd name="connsiteX0" fmla="*/ 0 w 274320"/>
              <a:gd name="connsiteY0" fmla="*/ 137160 h 274320"/>
              <a:gd name="connsiteX1" fmla="*/ 137160 w 274320"/>
              <a:gd name="connsiteY1" fmla="*/ 0 h 274320"/>
              <a:gd name="connsiteX2" fmla="*/ 274320 w 274320"/>
              <a:gd name="connsiteY2" fmla="*/ 137160 h 274320"/>
              <a:gd name="connsiteX3" fmla="*/ 137160 w 274320"/>
              <a:gd name="connsiteY3" fmla="*/ 274320 h 274320"/>
              <a:gd name="connsiteX4" fmla="*/ 0 w 274320"/>
              <a:gd name="connsiteY4" fmla="*/ 137160 h 274320"/>
              <a:gd name="connsiteX0" fmla="*/ 0 w 274320"/>
              <a:gd name="connsiteY0" fmla="*/ 137160 h 154305"/>
              <a:gd name="connsiteX1" fmla="*/ 137160 w 274320"/>
              <a:gd name="connsiteY1" fmla="*/ 0 h 154305"/>
              <a:gd name="connsiteX2" fmla="*/ 274320 w 274320"/>
              <a:gd name="connsiteY2" fmla="*/ 137160 h 154305"/>
              <a:gd name="connsiteX3" fmla="*/ 0 w 274320"/>
              <a:gd name="connsiteY3" fmla="*/ 137160 h 154305"/>
              <a:gd name="connsiteX0" fmla="*/ 0 w 274320"/>
              <a:gd name="connsiteY0" fmla="*/ 137160 h 154305"/>
              <a:gd name="connsiteX1" fmla="*/ 137160 w 274320"/>
              <a:gd name="connsiteY1" fmla="*/ 0 h 154305"/>
              <a:gd name="connsiteX2" fmla="*/ 274320 w 274320"/>
              <a:gd name="connsiteY2" fmla="*/ 137160 h 154305"/>
              <a:gd name="connsiteX3" fmla="*/ 0 w 274320"/>
              <a:gd name="connsiteY3" fmla="*/ 137160 h 154305"/>
              <a:gd name="connsiteX0" fmla="*/ 0 w 274320"/>
              <a:gd name="connsiteY0" fmla="*/ 137160 h 149233"/>
              <a:gd name="connsiteX1" fmla="*/ 137160 w 274320"/>
              <a:gd name="connsiteY1" fmla="*/ 0 h 149233"/>
              <a:gd name="connsiteX2" fmla="*/ 274320 w 274320"/>
              <a:gd name="connsiteY2" fmla="*/ 137160 h 149233"/>
              <a:gd name="connsiteX3" fmla="*/ 0 w 274320"/>
              <a:gd name="connsiteY3" fmla="*/ 137160 h 149233"/>
              <a:gd name="connsiteX0" fmla="*/ 0 w 274320"/>
              <a:gd name="connsiteY0" fmla="*/ 137160 h 149233"/>
              <a:gd name="connsiteX1" fmla="*/ 137160 w 274320"/>
              <a:gd name="connsiteY1" fmla="*/ 0 h 149233"/>
              <a:gd name="connsiteX2" fmla="*/ 274320 w 274320"/>
              <a:gd name="connsiteY2" fmla="*/ 137160 h 149233"/>
              <a:gd name="connsiteX3" fmla="*/ 0 w 274320"/>
              <a:gd name="connsiteY3" fmla="*/ 137160 h 149233"/>
              <a:gd name="connsiteX0" fmla="*/ 0 w 274320"/>
              <a:gd name="connsiteY0" fmla="*/ 137160 h 147756"/>
              <a:gd name="connsiteX1" fmla="*/ 137160 w 274320"/>
              <a:gd name="connsiteY1" fmla="*/ 0 h 147756"/>
              <a:gd name="connsiteX2" fmla="*/ 274320 w 274320"/>
              <a:gd name="connsiteY2" fmla="*/ 137160 h 147756"/>
              <a:gd name="connsiteX3" fmla="*/ 0 w 274320"/>
              <a:gd name="connsiteY3" fmla="*/ 137160 h 147756"/>
              <a:gd name="connsiteX0" fmla="*/ 0 w 274320"/>
              <a:gd name="connsiteY0" fmla="*/ 137160 h 147756"/>
              <a:gd name="connsiteX1" fmla="*/ 137160 w 274320"/>
              <a:gd name="connsiteY1" fmla="*/ 0 h 147756"/>
              <a:gd name="connsiteX2" fmla="*/ 274320 w 274320"/>
              <a:gd name="connsiteY2" fmla="*/ 137160 h 147756"/>
              <a:gd name="connsiteX3" fmla="*/ 0 w 274320"/>
              <a:gd name="connsiteY3" fmla="*/ 137160 h 147756"/>
              <a:gd name="connsiteX0" fmla="*/ 0 w 274320"/>
              <a:gd name="connsiteY0" fmla="*/ 137160 h 138963"/>
              <a:gd name="connsiteX1" fmla="*/ 137160 w 274320"/>
              <a:gd name="connsiteY1" fmla="*/ 0 h 138963"/>
              <a:gd name="connsiteX2" fmla="*/ 274320 w 274320"/>
              <a:gd name="connsiteY2" fmla="*/ 137160 h 138963"/>
              <a:gd name="connsiteX3" fmla="*/ 0 w 274320"/>
              <a:gd name="connsiteY3" fmla="*/ 137160 h 138963"/>
              <a:gd name="connsiteX0" fmla="*/ 0 w 274320"/>
              <a:gd name="connsiteY0" fmla="*/ 137160 h 137830"/>
              <a:gd name="connsiteX1" fmla="*/ 137160 w 274320"/>
              <a:gd name="connsiteY1" fmla="*/ 0 h 137830"/>
              <a:gd name="connsiteX2" fmla="*/ 274320 w 274320"/>
              <a:gd name="connsiteY2" fmla="*/ 137160 h 137830"/>
              <a:gd name="connsiteX3" fmla="*/ 0 w 274320"/>
              <a:gd name="connsiteY3" fmla="*/ 137160 h 137830"/>
              <a:gd name="connsiteX0" fmla="*/ 0 w 274320"/>
              <a:gd name="connsiteY0" fmla="*/ 137160 h 137160"/>
              <a:gd name="connsiteX1" fmla="*/ 137160 w 274320"/>
              <a:gd name="connsiteY1" fmla="*/ 0 h 137160"/>
              <a:gd name="connsiteX2" fmla="*/ 274320 w 274320"/>
              <a:gd name="connsiteY2" fmla="*/ 137160 h 137160"/>
              <a:gd name="connsiteX3" fmla="*/ 0 w 274320"/>
              <a:gd name="connsiteY3" fmla="*/ 137160 h 137160"/>
              <a:gd name="connsiteX0" fmla="*/ 0 w 274320"/>
              <a:gd name="connsiteY0" fmla="*/ 137160 h 137160"/>
              <a:gd name="connsiteX1" fmla="*/ 137160 w 274320"/>
              <a:gd name="connsiteY1" fmla="*/ 0 h 137160"/>
              <a:gd name="connsiteX2" fmla="*/ 274320 w 274320"/>
              <a:gd name="connsiteY2" fmla="*/ 137160 h 137160"/>
              <a:gd name="connsiteX3" fmla="*/ 0 w 274320"/>
              <a:gd name="connsiteY3" fmla="*/ 137160 h 137160"/>
              <a:gd name="connsiteX0" fmla="*/ 0 w 274320"/>
              <a:gd name="connsiteY0" fmla="*/ 137160 h 137160"/>
              <a:gd name="connsiteX1" fmla="*/ 137160 w 274320"/>
              <a:gd name="connsiteY1" fmla="*/ 0 h 137160"/>
              <a:gd name="connsiteX2" fmla="*/ 274320 w 274320"/>
              <a:gd name="connsiteY2" fmla="*/ 137160 h 137160"/>
              <a:gd name="connsiteX3" fmla="*/ 0 w 274320"/>
              <a:gd name="connsiteY3" fmla="*/ 137160 h 137160"/>
              <a:gd name="connsiteX0" fmla="*/ 0 w 274320"/>
              <a:gd name="connsiteY0" fmla="*/ 137160 h 137160"/>
              <a:gd name="connsiteX1" fmla="*/ 137160 w 274320"/>
              <a:gd name="connsiteY1" fmla="*/ 0 h 137160"/>
              <a:gd name="connsiteX2" fmla="*/ 274320 w 274320"/>
              <a:gd name="connsiteY2" fmla="*/ 137160 h 137160"/>
              <a:gd name="connsiteX3" fmla="*/ 0 w 274320"/>
              <a:gd name="connsiteY3" fmla="*/ 137160 h 137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4320" h="137160">
                <a:moveTo>
                  <a:pt x="0" y="137160"/>
                </a:moveTo>
                <a:cubicBezTo>
                  <a:pt x="0" y="61409"/>
                  <a:pt x="61409" y="0"/>
                  <a:pt x="137160" y="0"/>
                </a:cubicBezTo>
                <a:cubicBezTo>
                  <a:pt x="212911" y="0"/>
                  <a:pt x="274320" y="61409"/>
                  <a:pt x="274320" y="137160"/>
                </a:cubicBezTo>
                <a:cubicBezTo>
                  <a:pt x="-20954" y="137160"/>
                  <a:pt x="294323" y="136208"/>
                  <a:pt x="0" y="137160"/>
                </a:cubicBezTo>
                <a:close/>
              </a:path>
            </a:pathLst>
          </a:custGeom>
          <a:solidFill>
            <a:schemeClr val="bg1"/>
          </a:solidFill>
          <a:ln w="254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rtlCol="0" anchor="ctr" anchorCtr="0">
            <a:noAutofit/>
          </a:bodyPr>
          <a:lstStyle/>
          <a:p>
            <a:pPr algn="ctr"/>
            <a:endParaRPr 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52" name="Graphic 6">
            <a:extLst>
              <a:ext uri="{FF2B5EF4-FFF2-40B4-BE49-F238E27FC236}">
                <a16:creationId xmlns:a16="http://schemas.microsoft.com/office/drawing/2014/main" id="{6F4CE8FA-A611-4E02-8CB8-24D5BE8199A3}"/>
              </a:ext>
            </a:extLst>
          </p:cNvPr>
          <p:cNvSpPr/>
          <p:nvPr/>
        </p:nvSpPr>
        <p:spPr>
          <a:xfrm>
            <a:off x="2438339" y="1509328"/>
            <a:ext cx="251683" cy="216000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accent4">
              <a:lumMod val="40000"/>
              <a:lumOff val="60000"/>
            </a:schemeClr>
          </a:solidFill>
          <a:ln w="25400" cap="sq">
            <a:solidFill>
              <a:srgbClr val="000000"/>
            </a:solidFill>
            <a:prstDash val="solid"/>
            <a:miter lim="800000"/>
          </a:ln>
        </p:spPr>
        <p:txBody>
          <a:bodyPr wrap="square" lIns="0" tIns="0" rIns="0" bIns="0" rtlCol="0" anchor="ctr"/>
          <a:lstStyle/>
          <a:p>
            <a:pPr algn="ctr"/>
            <a:r>
              <a:rPr lang="en-US" sz="1000" dirty="0">
                <a:latin typeface="Arial" panose="020B0604020202020204" pitchFamily="34" charset="0"/>
              </a:rPr>
              <a:t>a</a:t>
            </a: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667" name="Freeform: Shape 666">
            <a:extLst>
              <a:ext uri="{FF2B5EF4-FFF2-40B4-BE49-F238E27FC236}">
                <a16:creationId xmlns:a16="http://schemas.microsoft.com/office/drawing/2014/main" id="{0490C3A3-A3F1-49BB-AF86-BB6B4A08D9EF}"/>
              </a:ext>
            </a:extLst>
          </p:cNvPr>
          <p:cNvSpPr/>
          <p:nvPr/>
        </p:nvSpPr>
        <p:spPr>
          <a:xfrm>
            <a:off x="1966786" y="1488182"/>
            <a:ext cx="216000" cy="216000"/>
          </a:xfrm>
          <a:custGeom>
            <a:avLst/>
            <a:gdLst>
              <a:gd name="connsiteX0" fmla="*/ 0 w 183365"/>
              <a:gd name="connsiteY0" fmla="*/ 247726 h 247726"/>
              <a:gd name="connsiteX1" fmla="*/ 0 w 183365"/>
              <a:gd name="connsiteY1" fmla="*/ 0 h 247726"/>
              <a:gd name="connsiteX2" fmla="*/ 183365 w 183365"/>
              <a:gd name="connsiteY2" fmla="*/ 0 h 247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3365" h="247726">
                <a:moveTo>
                  <a:pt x="0" y="247726"/>
                </a:moveTo>
                <a:lnTo>
                  <a:pt x="0" y="0"/>
                </a:lnTo>
                <a:lnTo>
                  <a:pt x="183365" y="0"/>
                </a:lnTo>
              </a:path>
            </a:pathLst>
          </a:custGeom>
          <a:noFill/>
          <a:ln w="25400" cap="sq">
            <a:solidFill>
              <a:schemeClr val="tx1"/>
            </a:solidFill>
            <a:miter lim="800000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grpSp>
        <p:nvGrpSpPr>
          <p:cNvPr id="669" name="Group 668">
            <a:extLst>
              <a:ext uri="{FF2B5EF4-FFF2-40B4-BE49-F238E27FC236}">
                <a16:creationId xmlns:a16="http://schemas.microsoft.com/office/drawing/2014/main" id="{B7F44C85-885F-4CF5-97F9-A601BA220B63}"/>
              </a:ext>
            </a:extLst>
          </p:cNvPr>
          <p:cNvGrpSpPr/>
          <p:nvPr/>
        </p:nvGrpSpPr>
        <p:grpSpPr>
          <a:xfrm flipV="1">
            <a:off x="3299908" y="1728048"/>
            <a:ext cx="216000" cy="216000"/>
            <a:chOff x="2995494" y="4418880"/>
            <a:chExt cx="216000" cy="216000"/>
          </a:xfrm>
        </p:grpSpPr>
        <p:cxnSp>
          <p:nvCxnSpPr>
            <p:cNvPr id="670" name="Straight Connector 669">
              <a:extLst>
                <a:ext uri="{FF2B5EF4-FFF2-40B4-BE49-F238E27FC236}">
                  <a16:creationId xmlns:a16="http://schemas.microsoft.com/office/drawing/2014/main" id="{4E4782C3-DA9E-4FA0-822F-C4449CBF7EA5}"/>
                </a:ext>
              </a:extLst>
            </p:cNvPr>
            <p:cNvCxnSpPr>
              <a:cxnSpLocks/>
            </p:cNvCxnSpPr>
            <p:nvPr/>
          </p:nvCxnSpPr>
          <p:spPr>
            <a:xfrm>
              <a:off x="2995494" y="4418880"/>
              <a:ext cx="216000" cy="0"/>
            </a:xfrm>
            <a:prstGeom prst="line">
              <a:avLst/>
            </a:prstGeom>
            <a:ln w="25400" cap="sq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1" name="Straight Connector 670">
              <a:extLst>
                <a:ext uri="{FF2B5EF4-FFF2-40B4-BE49-F238E27FC236}">
                  <a16:creationId xmlns:a16="http://schemas.microsoft.com/office/drawing/2014/main" id="{D8DFB8F7-657D-4C05-A670-BCF4B3700FBA}"/>
                </a:ext>
              </a:extLst>
            </p:cNvPr>
            <p:cNvCxnSpPr>
              <a:cxnSpLocks/>
            </p:cNvCxnSpPr>
            <p:nvPr/>
          </p:nvCxnSpPr>
          <p:spPr>
            <a:xfrm>
              <a:off x="3103494" y="4418880"/>
              <a:ext cx="0" cy="216000"/>
            </a:xfrm>
            <a:prstGeom prst="line">
              <a:avLst/>
            </a:prstGeom>
            <a:ln w="25400" cap="sq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3" name="Group 672">
            <a:extLst>
              <a:ext uri="{FF2B5EF4-FFF2-40B4-BE49-F238E27FC236}">
                <a16:creationId xmlns:a16="http://schemas.microsoft.com/office/drawing/2014/main" id="{B1E6990B-BEE8-4AD9-A0A1-2B74F6190FF8}"/>
              </a:ext>
            </a:extLst>
          </p:cNvPr>
          <p:cNvGrpSpPr/>
          <p:nvPr/>
        </p:nvGrpSpPr>
        <p:grpSpPr>
          <a:xfrm>
            <a:off x="3828542" y="3929913"/>
            <a:ext cx="216000" cy="216000"/>
            <a:chOff x="2995494" y="4418880"/>
            <a:chExt cx="216000" cy="216000"/>
          </a:xfrm>
        </p:grpSpPr>
        <p:cxnSp>
          <p:nvCxnSpPr>
            <p:cNvPr id="674" name="Straight Connector 673">
              <a:extLst>
                <a:ext uri="{FF2B5EF4-FFF2-40B4-BE49-F238E27FC236}">
                  <a16:creationId xmlns:a16="http://schemas.microsoft.com/office/drawing/2014/main" id="{613D15BF-63D7-452E-A9B4-E02325BDB33D}"/>
                </a:ext>
              </a:extLst>
            </p:cNvPr>
            <p:cNvCxnSpPr>
              <a:cxnSpLocks/>
            </p:cNvCxnSpPr>
            <p:nvPr/>
          </p:nvCxnSpPr>
          <p:spPr>
            <a:xfrm>
              <a:off x="2995494" y="4418880"/>
              <a:ext cx="216000" cy="0"/>
            </a:xfrm>
            <a:prstGeom prst="line">
              <a:avLst/>
            </a:prstGeom>
            <a:ln w="25400" cap="sq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5" name="Straight Connector 674">
              <a:extLst>
                <a:ext uri="{FF2B5EF4-FFF2-40B4-BE49-F238E27FC236}">
                  <a16:creationId xmlns:a16="http://schemas.microsoft.com/office/drawing/2014/main" id="{B88D4926-83B9-4CE2-8360-953EC142804F}"/>
                </a:ext>
              </a:extLst>
            </p:cNvPr>
            <p:cNvCxnSpPr>
              <a:cxnSpLocks/>
            </p:cNvCxnSpPr>
            <p:nvPr/>
          </p:nvCxnSpPr>
          <p:spPr>
            <a:xfrm>
              <a:off x="3103494" y="4418880"/>
              <a:ext cx="0" cy="216000"/>
            </a:xfrm>
            <a:prstGeom prst="line">
              <a:avLst/>
            </a:prstGeom>
            <a:ln w="25400" cap="sq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6" name="Graphic 6">
            <a:extLst>
              <a:ext uri="{FF2B5EF4-FFF2-40B4-BE49-F238E27FC236}">
                <a16:creationId xmlns:a16="http://schemas.microsoft.com/office/drawing/2014/main" id="{227CFB66-ECBC-4F33-BD9B-4C48C4D26764}"/>
              </a:ext>
            </a:extLst>
          </p:cNvPr>
          <p:cNvSpPr/>
          <p:nvPr/>
        </p:nvSpPr>
        <p:spPr>
          <a:xfrm rot="10800000">
            <a:off x="3469541" y="1726808"/>
            <a:ext cx="342974" cy="194427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accent6">
              <a:lumMod val="40000"/>
              <a:lumOff val="60000"/>
            </a:schemeClr>
          </a:solidFill>
          <a:ln w="25400" cap="sq">
            <a:solidFill>
              <a:srgbClr val="000000"/>
            </a:solidFill>
            <a:prstDash val="solid"/>
            <a:miter lim="800000"/>
          </a:ln>
        </p:spPr>
        <p:txBody>
          <a:bodyPr rtlCol="0" anchor="ctr"/>
          <a:lstStyle/>
          <a:p>
            <a:endParaRPr lang="en-US">
              <a:latin typeface="Arial" panose="020B0604020202020204" pitchFamily="34" charset="0"/>
            </a:endParaRPr>
          </a:p>
        </p:txBody>
      </p:sp>
      <p:sp>
        <p:nvSpPr>
          <p:cNvPr id="678" name="Graphic 6">
            <a:extLst>
              <a:ext uri="{FF2B5EF4-FFF2-40B4-BE49-F238E27FC236}">
                <a16:creationId xmlns:a16="http://schemas.microsoft.com/office/drawing/2014/main" id="{578FA4D0-13F1-4332-BAE1-40D0A222610E}"/>
              </a:ext>
            </a:extLst>
          </p:cNvPr>
          <p:cNvSpPr/>
          <p:nvPr/>
        </p:nvSpPr>
        <p:spPr>
          <a:xfrm rot="10800000">
            <a:off x="3911694" y="1728525"/>
            <a:ext cx="261221" cy="216000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accent6">
              <a:lumMod val="40000"/>
              <a:lumOff val="60000"/>
            </a:schemeClr>
          </a:solidFill>
          <a:ln w="25400" cap="sq">
            <a:solidFill>
              <a:srgbClr val="000000"/>
            </a:solidFill>
            <a:prstDash val="solid"/>
            <a:miter lim="800000"/>
          </a:ln>
        </p:spPr>
        <p:txBody>
          <a:bodyPr rtlCol="0" anchor="ctr"/>
          <a:lstStyle/>
          <a:p>
            <a:endParaRPr lang="en-US">
              <a:latin typeface="Arial" panose="020B0604020202020204" pitchFamily="34" charset="0"/>
            </a:endParaRPr>
          </a:p>
        </p:txBody>
      </p:sp>
      <p:sp>
        <p:nvSpPr>
          <p:cNvPr id="679" name="Oval 73">
            <a:extLst>
              <a:ext uri="{FF2B5EF4-FFF2-40B4-BE49-F238E27FC236}">
                <a16:creationId xmlns:a16="http://schemas.microsoft.com/office/drawing/2014/main" id="{FF997688-9FB6-469B-B50D-95B521D73909}"/>
              </a:ext>
            </a:extLst>
          </p:cNvPr>
          <p:cNvSpPr/>
          <p:nvPr/>
        </p:nvSpPr>
        <p:spPr>
          <a:xfrm rot="10800000">
            <a:off x="4196642" y="1726509"/>
            <a:ext cx="194161" cy="110121"/>
          </a:xfrm>
          <a:custGeom>
            <a:avLst/>
            <a:gdLst>
              <a:gd name="connsiteX0" fmla="*/ 0 w 274320"/>
              <a:gd name="connsiteY0" fmla="*/ 137160 h 274320"/>
              <a:gd name="connsiteX1" fmla="*/ 137160 w 274320"/>
              <a:gd name="connsiteY1" fmla="*/ 0 h 274320"/>
              <a:gd name="connsiteX2" fmla="*/ 274320 w 274320"/>
              <a:gd name="connsiteY2" fmla="*/ 137160 h 274320"/>
              <a:gd name="connsiteX3" fmla="*/ 137160 w 274320"/>
              <a:gd name="connsiteY3" fmla="*/ 274320 h 274320"/>
              <a:gd name="connsiteX4" fmla="*/ 0 w 274320"/>
              <a:gd name="connsiteY4" fmla="*/ 137160 h 274320"/>
              <a:gd name="connsiteX0" fmla="*/ 0 w 274320"/>
              <a:gd name="connsiteY0" fmla="*/ 137160 h 154305"/>
              <a:gd name="connsiteX1" fmla="*/ 137160 w 274320"/>
              <a:gd name="connsiteY1" fmla="*/ 0 h 154305"/>
              <a:gd name="connsiteX2" fmla="*/ 274320 w 274320"/>
              <a:gd name="connsiteY2" fmla="*/ 137160 h 154305"/>
              <a:gd name="connsiteX3" fmla="*/ 0 w 274320"/>
              <a:gd name="connsiteY3" fmla="*/ 137160 h 154305"/>
              <a:gd name="connsiteX0" fmla="*/ 0 w 274320"/>
              <a:gd name="connsiteY0" fmla="*/ 137160 h 154305"/>
              <a:gd name="connsiteX1" fmla="*/ 137160 w 274320"/>
              <a:gd name="connsiteY1" fmla="*/ 0 h 154305"/>
              <a:gd name="connsiteX2" fmla="*/ 274320 w 274320"/>
              <a:gd name="connsiteY2" fmla="*/ 137160 h 154305"/>
              <a:gd name="connsiteX3" fmla="*/ 0 w 274320"/>
              <a:gd name="connsiteY3" fmla="*/ 137160 h 154305"/>
              <a:gd name="connsiteX0" fmla="*/ 0 w 274320"/>
              <a:gd name="connsiteY0" fmla="*/ 137160 h 149233"/>
              <a:gd name="connsiteX1" fmla="*/ 137160 w 274320"/>
              <a:gd name="connsiteY1" fmla="*/ 0 h 149233"/>
              <a:gd name="connsiteX2" fmla="*/ 274320 w 274320"/>
              <a:gd name="connsiteY2" fmla="*/ 137160 h 149233"/>
              <a:gd name="connsiteX3" fmla="*/ 0 w 274320"/>
              <a:gd name="connsiteY3" fmla="*/ 137160 h 149233"/>
              <a:gd name="connsiteX0" fmla="*/ 0 w 274320"/>
              <a:gd name="connsiteY0" fmla="*/ 137160 h 149233"/>
              <a:gd name="connsiteX1" fmla="*/ 137160 w 274320"/>
              <a:gd name="connsiteY1" fmla="*/ 0 h 149233"/>
              <a:gd name="connsiteX2" fmla="*/ 274320 w 274320"/>
              <a:gd name="connsiteY2" fmla="*/ 137160 h 149233"/>
              <a:gd name="connsiteX3" fmla="*/ 0 w 274320"/>
              <a:gd name="connsiteY3" fmla="*/ 137160 h 149233"/>
              <a:gd name="connsiteX0" fmla="*/ 0 w 274320"/>
              <a:gd name="connsiteY0" fmla="*/ 137160 h 147756"/>
              <a:gd name="connsiteX1" fmla="*/ 137160 w 274320"/>
              <a:gd name="connsiteY1" fmla="*/ 0 h 147756"/>
              <a:gd name="connsiteX2" fmla="*/ 274320 w 274320"/>
              <a:gd name="connsiteY2" fmla="*/ 137160 h 147756"/>
              <a:gd name="connsiteX3" fmla="*/ 0 w 274320"/>
              <a:gd name="connsiteY3" fmla="*/ 137160 h 147756"/>
              <a:gd name="connsiteX0" fmla="*/ 0 w 274320"/>
              <a:gd name="connsiteY0" fmla="*/ 137160 h 147756"/>
              <a:gd name="connsiteX1" fmla="*/ 137160 w 274320"/>
              <a:gd name="connsiteY1" fmla="*/ 0 h 147756"/>
              <a:gd name="connsiteX2" fmla="*/ 274320 w 274320"/>
              <a:gd name="connsiteY2" fmla="*/ 137160 h 147756"/>
              <a:gd name="connsiteX3" fmla="*/ 0 w 274320"/>
              <a:gd name="connsiteY3" fmla="*/ 137160 h 147756"/>
              <a:gd name="connsiteX0" fmla="*/ 0 w 274320"/>
              <a:gd name="connsiteY0" fmla="*/ 137160 h 138963"/>
              <a:gd name="connsiteX1" fmla="*/ 137160 w 274320"/>
              <a:gd name="connsiteY1" fmla="*/ 0 h 138963"/>
              <a:gd name="connsiteX2" fmla="*/ 274320 w 274320"/>
              <a:gd name="connsiteY2" fmla="*/ 137160 h 138963"/>
              <a:gd name="connsiteX3" fmla="*/ 0 w 274320"/>
              <a:gd name="connsiteY3" fmla="*/ 137160 h 138963"/>
              <a:gd name="connsiteX0" fmla="*/ 0 w 274320"/>
              <a:gd name="connsiteY0" fmla="*/ 137160 h 137830"/>
              <a:gd name="connsiteX1" fmla="*/ 137160 w 274320"/>
              <a:gd name="connsiteY1" fmla="*/ 0 h 137830"/>
              <a:gd name="connsiteX2" fmla="*/ 274320 w 274320"/>
              <a:gd name="connsiteY2" fmla="*/ 137160 h 137830"/>
              <a:gd name="connsiteX3" fmla="*/ 0 w 274320"/>
              <a:gd name="connsiteY3" fmla="*/ 137160 h 137830"/>
              <a:gd name="connsiteX0" fmla="*/ 0 w 274320"/>
              <a:gd name="connsiteY0" fmla="*/ 137160 h 137160"/>
              <a:gd name="connsiteX1" fmla="*/ 137160 w 274320"/>
              <a:gd name="connsiteY1" fmla="*/ 0 h 137160"/>
              <a:gd name="connsiteX2" fmla="*/ 274320 w 274320"/>
              <a:gd name="connsiteY2" fmla="*/ 137160 h 137160"/>
              <a:gd name="connsiteX3" fmla="*/ 0 w 274320"/>
              <a:gd name="connsiteY3" fmla="*/ 137160 h 137160"/>
              <a:gd name="connsiteX0" fmla="*/ 0 w 274320"/>
              <a:gd name="connsiteY0" fmla="*/ 137160 h 137160"/>
              <a:gd name="connsiteX1" fmla="*/ 137160 w 274320"/>
              <a:gd name="connsiteY1" fmla="*/ 0 h 137160"/>
              <a:gd name="connsiteX2" fmla="*/ 274320 w 274320"/>
              <a:gd name="connsiteY2" fmla="*/ 137160 h 137160"/>
              <a:gd name="connsiteX3" fmla="*/ 0 w 274320"/>
              <a:gd name="connsiteY3" fmla="*/ 137160 h 137160"/>
              <a:gd name="connsiteX0" fmla="*/ 0 w 274320"/>
              <a:gd name="connsiteY0" fmla="*/ 137160 h 137160"/>
              <a:gd name="connsiteX1" fmla="*/ 137160 w 274320"/>
              <a:gd name="connsiteY1" fmla="*/ 0 h 137160"/>
              <a:gd name="connsiteX2" fmla="*/ 274320 w 274320"/>
              <a:gd name="connsiteY2" fmla="*/ 137160 h 137160"/>
              <a:gd name="connsiteX3" fmla="*/ 0 w 274320"/>
              <a:gd name="connsiteY3" fmla="*/ 137160 h 137160"/>
              <a:gd name="connsiteX0" fmla="*/ 0 w 274320"/>
              <a:gd name="connsiteY0" fmla="*/ 137160 h 137160"/>
              <a:gd name="connsiteX1" fmla="*/ 137160 w 274320"/>
              <a:gd name="connsiteY1" fmla="*/ 0 h 137160"/>
              <a:gd name="connsiteX2" fmla="*/ 274320 w 274320"/>
              <a:gd name="connsiteY2" fmla="*/ 137160 h 137160"/>
              <a:gd name="connsiteX3" fmla="*/ 0 w 274320"/>
              <a:gd name="connsiteY3" fmla="*/ 137160 h 137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4320" h="137160">
                <a:moveTo>
                  <a:pt x="0" y="137160"/>
                </a:moveTo>
                <a:cubicBezTo>
                  <a:pt x="0" y="61409"/>
                  <a:pt x="61409" y="0"/>
                  <a:pt x="137160" y="0"/>
                </a:cubicBezTo>
                <a:cubicBezTo>
                  <a:pt x="212911" y="0"/>
                  <a:pt x="274320" y="61409"/>
                  <a:pt x="274320" y="137160"/>
                </a:cubicBezTo>
                <a:cubicBezTo>
                  <a:pt x="-20954" y="137160"/>
                  <a:pt x="294323" y="136208"/>
                  <a:pt x="0" y="137160"/>
                </a:cubicBezTo>
                <a:close/>
              </a:path>
            </a:pathLst>
          </a:custGeom>
          <a:solidFill>
            <a:schemeClr val="bg1"/>
          </a:solidFill>
          <a:ln w="254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</a:endParaRPr>
          </a:p>
        </p:txBody>
      </p:sp>
      <p:sp>
        <p:nvSpPr>
          <p:cNvPr id="677" name="Oval 73">
            <a:extLst>
              <a:ext uri="{FF2B5EF4-FFF2-40B4-BE49-F238E27FC236}">
                <a16:creationId xmlns:a16="http://schemas.microsoft.com/office/drawing/2014/main" id="{A48CA20E-FC6B-45AE-B63D-95DC6457D4EF}"/>
              </a:ext>
            </a:extLst>
          </p:cNvPr>
          <p:cNvSpPr/>
          <p:nvPr/>
        </p:nvSpPr>
        <p:spPr>
          <a:xfrm rot="10800000">
            <a:off x="3834487" y="1726509"/>
            <a:ext cx="194161" cy="110121"/>
          </a:xfrm>
          <a:custGeom>
            <a:avLst/>
            <a:gdLst>
              <a:gd name="connsiteX0" fmla="*/ 0 w 274320"/>
              <a:gd name="connsiteY0" fmla="*/ 137160 h 274320"/>
              <a:gd name="connsiteX1" fmla="*/ 137160 w 274320"/>
              <a:gd name="connsiteY1" fmla="*/ 0 h 274320"/>
              <a:gd name="connsiteX2" fmla="*/ 274320 w 274320"/>
              <a:gd name="connsiteY2" fmla="*/ 137160 h 274320"/>
              <a:gd name="connsiteX3" fmla="*/ 137160 w 274320"/>
              <a:gd name="connsiteY3" fmla="*/ 274320 h 274320"/>
              <a:gd name="connsiteX4" fmla="*/ 0 w 274320"/>
              <a:gd name="connsiteY4" fmla="*/ 137160 h 274320"/>
              <a:gd name="connsiteX0" fmla="*/ 0 w 274320"/>
              <a:gd name="connsiteY0" fmla="*/ 137160 h 154305"/>
              <a:gd name="connsiteX1" fmla="*/ 137160 w 274320"/>
              <a:gd name="connsiteY1" fmla="*/ 0 h 154305"/>
              <a:gd name="connsiteX2" fmla="*/ 274320 w 274320"/>
              <a:gd name="connsiteY2" fmla="*/ 137160 h 154305"/>
              <a:gd name="connsiteX3" fmla="*/ 0 w 274320"/>
              <a:gd name="connsiteY3" fmla="*/ 137160 h 154305"/>
              <a:gd name="connsiteX0" fmla="*/ 0 w 274320"/>
              <a:gd name="connsiteY0" fmla="*/ 137160 h 154305"/>
              <a:gd name="connsiteX1" fmla="*/ 137160 w 274320"/>
              <a:gd name="connsiteY1" fmla="*/ 0 h 154305"/>
              <a:gd name="connsiteX2" fmla="*/ 274320 w 274320"/>
              <a:gd name="connsiteY2" fmla="*/ 137160 h 154305"/>
              <a:gd name="connsiteX3" fmla="*/ 0 w 274320"/>
              <a:gd name="connsiteY3" fmla="*/ 137160 h 154305"/>
              <a:gd name="connsiteX0" fmla="*/ 0 w 274320"/>
              <a:gd name="connsiteY0" fmla="*/ 137160 h 149233"/>
              <a:gd name="connsiteX1" fmla="*/ 137160 w 274320"/>
              <a:gd name="connsiteY1" fmla="*/ 0 h 149233"/>
              <a:gd name="connsiteX2" fmla="*/ 274320 w 274320"/>
              <a:gd name="connsiteY2" fmla="*/ 137160 h 149233"/>
              <a:gd name="connsiteX3" fmla="*/ 0 w 274320"/>
              <a:gd name="connsiteY3" fmla="*/ 137160 h 149233"/>
              <a:gd name="connsiteX0" fmla="*/ 0 w 274320"/>
              <a:gd name="connsiteY0" fmla="*/ 137160 h 149233"/>
              <a:gd name="connsiteX1" fmla="*/ 137160 w 274320"/>
              <a:gd name="connsiteY1" fmla="*/ 0 h 149233"/>
              <a:gd name="connsiteX2" fmla="*/ 274320 w 274320"/>
              <a:gd name="connsiteY2" fmla="*/ 137160 h 149233"/>
              <a:gd name="connsiteX3" fmla="*/ 0 w 274320"/>
              <a:gd name="connsiteY3" fmla="*/ 137160 h 149233"/>
              <a:gd name="connsiteX0" fmla="*/ 0 w 274320"/>
              <a:gd name="connsiteY0" fmla="*/ 137160 h 147756"/>
              <a:gd name="connsiteX1" fmla="*/ 137160 w 274320"/>
              <a:gd name="connsiteY1" fmla="*/ 0 h 147756"/>
              <a:gd name="connsiteX2" fmla="*/ 274320 w 274320"/>
              <a:gd name="connsiteY2" fmla="*/ 137160 h 147756"/>
              <a:gd name="connsiteX3" fmla="*/ 0 w 274320"/>
              <a:gd name="connsiteY3" fmla="*/ 137160 h 147756"/>
              <a:gd name="connsiteX0" fmla="*/ 0 w 274320"/>
              <a:gd name="connsiteY0" fmla="*/ 137160 h 147756"/>
              <a:gd name="connsiteX1" fmla="*/ 137160 w 274320"/>
              <a:gd name="connsiteY1" fmla="*/ 0 h 147756"/>
              <a:gd name="connsiteX2" fmla="*/ 274320 w 274320"/>
              <a:gd name="connsiteY2" fmla="*/ 137160 h 147756"/>
              <a:gd name="connsiteX3" fmla="*/ 0 w 274320"/>
              <a:gd name="connsiteY3" fmla="*/ 137160 h 147756"/>
              <a:gd name="connsiteX0" fmla="*/ 0 w 274320"/>
              <a:gd name="connsiteY0" fmla="*/ 137160 h 138963"/>
              <a:gd name="connsiteX1" fmla="*/ 137160 w 274320"/>
              <a:gd name="connsiteY1" fmla="*/ 0 h 138963"/>
              <a:gd name="connsiteX2" fmla="*/ 274320 w 274320"/>
              <a:gd name="connsiteY2" fmla="*/ 137160 h 138963"/>
              <a:gd name="connsiteX3" fmla="*/ 0 w 274320"/>
              <a:gd name="connsiteY3" fmla="*/ 137160 h 138963"/>
              <a:gd name="connsiteX0" fmla="*/ 0 w 274320"/>
              <a:gd name="connsiteY0" fmla="*/ 137160 h 137830"/>
              <a:gd name="connsiteX1" fmla="*/ 137160 w 274320"/>
              <a:gd name="connsiteY1" fmla="*/ 0 h 137830"/>
              <a:gd name="connsiteX2" fmla="*/ 274320 w 274320"/>
              <a:gd name="connsiteY2" fmla="*/ 137160 h 137830"/>
              <a:gd name="connsiteX3" fmla="*/ 0 w 274320"/>
              <a:gd name="connsiteY3" fmla="*/ 137160 h 137830"/>
              <a:gd name="connsiteX0" fmla="*/ 0 w 274320"/>
              <a:gd name="connsiteY0" fmla="*/ 137160 h 137160"/>
              <a:gd name="connsiteX1" fmla="*/ 137160 w 274320"/>
              <a:gd name="connsiteY1" fmla="*/ 0 h 137160"/>
              <a:gd name="connsiteX2" fmla="*/ 274320 w 274320"/>
              <a:gd name="connsiteY2" fmla="*/ 137160 h 137160"/>
              <a:gd name="connsiteX3" fmla="*/ 0 w 274320"/>
              <a:gd name="connsiteY3" fmla="*/ 137160 h 137160"/>
              <a:gd name="connsiteX0" fmla="*/ 0 w 274320"/>
              <a:gd name="connsiteY0" fmla="*/ 137160 h 137160"/>
              <a:gd name="connsiteX1" fmla="*/ 137160 w 274320"/>
              <a:gd name="connsiteY1" fmla="*/ 0 h 137160"/>
              <a:gd name="connsiteX2" fmla="*/ 274320 w 274320"/>
              <a:gd name="connsiteY2" fmla="*/ 137160 h 137160"/>
              <a:gd name="connsiteX3" fmla="*/ 0 w 274320"/>
              <a:gd name="connsiteY3" fmla="*/ 137160 h 137160"/>
              <a:gd name="connsiteX0" fmla="*/ 0 w 274320"/>
              <a:gd name="connsiteY0" fmla="*/ 137160 h 137160"/>
              <a:gd name="connsiteX1" fmla="*/ 137160 w 274320"/>
              <a:gd name="connsiteY1" fmla="*/ 0 h 137160"/>
              <a:gd name="connsiteX2" fmla="*/ 274320 w 274320"/>
              <a:gd name="connsiteY2" fmla="*/ 137160 h 137160"/>
              <a:gd name="connsiteX3" fmla="*/ 0 w 274320"/>
              <a:gd name="connsiteY3" fmla="*/ 137160 h 137160"/>
              <a:gd name="connsiteX0" fmla="*/ 0 w 274320"/>
              <a:gd name="connsiteY0" fmla="*/ 137160 h 137160"/>
              <a:gd name="connsiteX1" fmla="*/ 137160 w 274320"/>
              <a:gd name="connsiteY1" fmla="*/ 0 h 137160"/>
              <a:gd name="connsiteX2" fmla="*/ 274320 w 274320"/>
              <a:gd name="connsiteY2" fmla="*/ 137160 h 137160"/>
              <a:gd name="connsiteX3" fmla="*/ 0 w 274320"/>
              <a:gd name="connsiteY3" fmla="*/ 137160 h 137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4320" h="137160">
                <a:moveTo>
                  <a:pt x="0" y="137160"/>
                </a:moveTo>
                <a:cubicBezTo>
                  <a:pt x="0" y="61409"/>
                  <a:pt x="61409" y="0"/>
                  <a:pt x="137160" y="0"/>
                </a:cubicBezTo>
                <a:cubicBezTo>
                  <a:pt x="212911" y="0"/>
                  <a:pt x="274320" y="61409"/>
                  <a:pt x="274320" y="137160"/>
                </a:cubicBezTo>
                <a:cubicBezTo>
                  <a:pt x="-20954" y="137160"/>
                  <a:pt x="294323" y="136208"/>
                  <a:pt x="0" y="137160"/>
                </a:cubicBezTo>
                <a:close/>
              </a:path>
            </a:pathLst>
          </a:custGeom>
          <a:noFill/>
          <a:ln w="254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</a:endParaRPr>
          </a:p>
        </p:txBody>
      </p:sp>
      <p:sp>
        <p:nvSpPr>
          <p:cNvPr id="680" name="Freeform: Shape 679">
            <a:extLst>
              <a:ext uri="{FF2B5EF4-FFF2-40B4-BE49-F238E27FC236}">
                <a16:creationId xmlns:a16="http://schemas.microsoft.com/office/drawing/2014/main" id="{F5716C11-24B2-4A35-B160-B5F58B900C14}"/>
              </a:ext>
            </a:extLst>
          </p:cNvPr>
          <p:cNvSpPr/>
          <p:nvPr/>
        </p:nvSpPr>
        <p:spPr>
          <a:xfrm flipH="1" flipV="1">
            <a:off x="4520266" y="1734790"/>
            <a:ext cx="216000" cy="216000"/>
          </a:xfrm>
          <a:custGeom>
            <a:avLst/>
            <a:gdLst>
              <a:gd name="connsiteX0" fmla="*/ 0 w 183365"/>
              <a:gd name="connsiteY0" fmla="*/ 247726 h 247726"/>
              <a:gd name="connsiteX1" fmla="*/ 0 w 183365"/>
              <a:gd name="connsiteY1" fmla="*/ 0 h 247726"/>
              <a:gd name="connsiteX2" fmla="*/ 183365 w 183365"/>
              <a:gd name="connsiteY2" fmla="*/ 0 h 247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3365" h="247726">
                <a:moveTo>
                  <a:pt x="0" y="247726"/>
                </a:moveTo>
                <a:lnTo>
                  <a:pt x="0" y="0"/>
                </a:lnTo>
                <a:lnTo>
                  <a:pt x="183365" y="0"/>
                </a:lnTo>
              </a:path>
            </a:pathLst>
          </a:custGeom>
          <a:noFill/>
          <a:ln w="25400" cap="sq">
            <a:solidFill>
              <a:schemeClr val="tx1"/>
            </a:solidFill>
            <a:miter lim="800000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689" name="Graphic 63">
            <a:extLst>
              <a:ext uri="{FF2B5EF4-FFF2-40B4-BE49-F238E27FC236}">
                <a16:creationId xmlns:a16="http://schemas.microsoft.com/office/drawing/2014/main" id="{5092BE81-BE11-461F-AA80-D63D47329CF4}"/>
              </a:ext>
            </a:extLst>
          </p:cNvPr>
          <p:cNvSpPr/>
          <p:nvPr/>
        </p:nvSpPr>
        <p:spPr>
          <a:xfrm>
            <a:off x="4790270" y="500471"/>
            <a:ext cx="432000" cy="144415"/>
          </a:xfrm>
          <a:custGeom>
            <a:avLst/>
            <a:gdLst>
              <a:gd name="connsiteX0" fmla="*/ 278971 w 278999"/>
              <a:gd name="connsiteY0" fmla="*/ 51129 h 85677"/>
              <a:gd name="connsiteX1" fmla="*/ 211607 w 278999"/>
              <a:gd name="connsiteY1" fmla="*/ 26429 h 85677"/>
              <a:gd name="connsiteX2" fmla="*/ 162207 w 278999"/>
              <a:gd name="connsiteY2" fmla="*/ 26429 h 85677"/>
              <a:gd name="connsiteX3" fmla="*/ 109439 w 278999"/>
              <a:gd name="connsiteY3" fmla="*/ 26429 h 85677"/>
              <a:gd name="connsiteX4" fmla="*/ 57794 w 278999"/>
              <a:gd name="connsiteY4" fmla="*/ 28675 h 85677"/>
              <a:gd name="connsiteX5" fmla="*/ 534 w 278999"/>
              <a:gd name="connsiteY5" fmla="*/ 27552 h 85677"/>
              <a:gd name="connsiteX6" fmla="*/ -29 w 278999"/>
              <a:gd name="connsiteY6" fmla="*/ 85649 h 85677"/>
              <a:gd name="connsiteX7" fmla="*/ 278455 w 278999"/>
              <a:gd name="connsiteY7" fmla="*/ 84907 h 85677"/>
              <a:gd name="connsiteX8" fmla="*/ 278455 w 278999"/>
              <a:gd name="connsiteY8" fmla="*/ 49290 h 85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8999" h="85677">
                <a:moveTo>
                  <a:pt x="278971" y="51129"/>
                </a:moveTo>
                <a:cubicBezTo>
                  <a:pt x="238553" y="-20725"/>
                  <a:pt x="234062" y="-5007"/>
                  <a:pt x="211607" y="26429"/>
                </a:cubicBezTo>
                <a:cubicBezTo>
                  <a:pt x="189153" y="57866"/>
                  <a:pt x="183539" y="58988"/>
                  <a:pt x="162207" y="26429"/>
                </a:cubicBezTo>
                <a:cubicBezTo>
                  <a:pt x="140875" y="-6130"/>
                  <a:pt x="129648" y="-3885"/>
                  <a:pt x="109439" y="26429"/>
                </a:cubicBezTo>
                <a:cubicBezTo>
                  <a:pt x="89230" y="56743"/>
                  <a:pt x="83616" y="63479"/>
                  <a:pt x="57794" y="28675"/>
                </a:cubicBezTo>
                <a:cubicBezTo>
                  <a:pt x="31971" y="-6130"/>
                  <a:pt x="18498" y="-8375"/>
                  <a:pt x="534" y="27552"/>
                </a:cubicBezTo>
                <a:lnTo>
                  <a:pt x="-29" y="85649"/>
                </a:lnTo>
                <a:lnTo>
                  <a:pt x="278455" y="84907"/>
                </a:lnTo>
                <a:lnTo>
                  <a:pt x="278455" y="49290"/>
                </a:lnTo>
              </a:path>
            </a:pathLst>
          </a:custGeom>
          <a:solidFill>
            <a:schemeClr val="bg1"/>
          </a:solidFill>
          <a:ln w="25400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latin typeface="Arial" panose="020B0604020202020204" pitchFamily="34" charset="0"/>
            </a:endParaRPr>
          </a:p>
        </p:txBody>
      </p:sp>
      <p:grpSp>
        <p:nvGrpSpPr>
          <p:cNvPr id="690" name="Group 689">
            <a:extLst>
              <a:ext uri="{FF2B5EF4-FFF2-40B4-BE49-F238E27FC236}">
                <a16:creationId xmlns:a16="http://schemas.microsoft.com/office/drawing/2014/main" id="{79971E2E-DD78-4DB6-83F9-26E3F0C6957E}"/>
              </a:ext>
            </a:extLst>
          </p:cNvPr>
          <p:cNvGrpSpPr/>
          <p:nvPr/>
        </p:nvGrpSpPr>
        <p:grpSpPr>
          <a:xfrm>
            <a:off x="4901410" y="1128829"/>
            <a:ext cx="270000" cy="216000"/>
            <a:chOff x="870205" y="3727607"/>
            <a:chExt cx="280416" cy="243027"/>
          </a:xfrm>
          <a:effectLst>
            <a:glow rad="139700">
              <a:schemeClr val="accent4">
                <a:satMod val="175000"/>
                <a:alpha val="40000"/>
              </a:schemeClr>
            </a:glow>
          </a:effectLst>
        </p:grpSpPr>
        <p:cxnSp>
          <p:nvCxnSpPr>
            <p:cNvPr id="691" name="Straight Connector 690">
              <a:extLst>
                <a:ext uri="{FF2B5EF4-FFF2-40B4-BE49-F238E27FC236}">
                  <a16:creationId xmlns:a16="http://schemas.microsoft.com/office/drawing/2014/main" id="{0E89A089-BC38-4885-9E38-488D694DAEC2}"/>
                </a:ext>
              </a:extLst>
            </p:cNvPr>
            <p:cNvCxnSpPr>
              <a:cxnSpLocks/>
            </p:cNvCxnSpPr>
            <p:nvPr/>
          </p:nvCxnSpPr>
          <p:spPr>
            <a:xfrm>
              <a:off x="967765" y="3773985"/>
              <a:ext cx="85293" cy="71432"/>
            </a:xfrm>
            <a:prstGeom prst="line">
              <a:avLst/>
            </a:prstGeom>
            <a:ln w="25400" cap="sq">
              <a:miter lim="800000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2" name="Straight Connector 691">
              <a:extLst>
                <a:ext uri="{FF2B5EF4-FFF2-40B4-BE49-F238E27FC236}">
                  <a16:creationId xmlns:a16="http://schemas.microsoft.com/office/drawing/2014/main" id="{BC4AB89F-F7B5-43DB-951A-7B2B417EF1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8350" y="3849121"/>
              <a:ext cx="84125" cy="75712"/>
            </a:xfrm>
            <a:prstGeom prst="line">
              <a:avLst/>
            </a:prstGeom>
            <a:ln w="25400" cap="sq">
              <a:miter lim="800000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93" name="Graphic 325">
              <a:extLst>
                <a:ext uri="{FF2B5EF4-FFF2-40B4-BE49-F238E27FC236}">
                  <a16:creationId xmlns:a16="http://schemas.microsoft.com/office/drawing/2014/main" id="{16CCE3A2-577D-4221-AFBA-DEA47CDA3D4C}"/>
                </a:ext>
              </a:extLst>
            </p:cNvPr>
            <p:cNvSpPr/>
            <p:nvPr/>
          </p:nvSpPr>
          <p:spPr>
            <a:xfrm>
              <a:off x="870205" y="3727607"/>
              <a:ext cx="280416" cy="243027"/>
            </a:xfrm>
            <a:custGeom>
              <a:avLst/>
              <a:gdLst>
                <a:gd name="connsiteX0" fmla="*/ 0 w 280416"/>
                <a:gd name="connsiteY0" fmla="*/ 0 h 243027"/>
                <a:gd name="connsiteX1" fmla="*/ 0 w 280416"/>
                <a:gd name="connsiteY1" fmla="*/ 121514 h 243027"/>
                <a:gd name="connsiteX2" fmla="*/ 280416 w 280416"/>
                <a:gd name="connsiteY2" fmla="*/ 121514 h 243027"/>
                <a:gd name="connsiteX3" fmla="*/ 280416 w 280416"/>
                <a:gd name="connsiteY3" fmla="*/ 243027 h 243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0416" h="243027">
                  <a:moveTo>
                    <a:pt x="0" y="0"/>
                  </a:moveTo>
                  <a:lnTo>
                    <a:pt x="0" y="121514"/>
                  </a:lnTo>
                  <a:lnTo>
                    <a:pt x="280416" y="121514"/>
                  </a:lnTo>
                  <a:lnTo>
                    <a:pt x="280416" y="243027"/>
                  </a:lnTo>
                </a:path>
              </a:pathLst>
            </a:custGeom>
            <a:noFill/>
            <a:ln w="25400" cap="sq">
              <a:solidFill>
                <a:srgbClr val="000000"/>
              </a:solidFill>
              <a:prstDash val="solid"/>
              <a:miter lim="800000"/>
            </a:ln>
          </p:spPr>
          <p:txBody>
            <a:bodyPr rtlCol="0" anchor="ctr"/>
            <a:lstStyle/>
            <a:p>
              <a:endParaRPr lang="en-US">
                <a:latin typeface="Arial" panose="020B0604020202020204" pitchFamily="34" charset="0"/>
              </a:endParaRPr>
            </a:p>
          </p:txBody>
        </p:sp>
      </p:grpSp>
      <p:grpSp>
        <p:nvGrpSpPr>
          <p:cNvPr id="694" name="Group 693">
            <a:extLst>
              <a:ext uri="{FF2B5EF4-FFF2-40B4-BE49-F238E27FC236}">
                <a16:creationId xmlns:a16="http://schemas.microsoft.com/office/drawing/2014/main" id="{024ED8A0-0E52-4328-B6DF-A2E3235334CB}"/>
              </a:ext>
            </a:extLst>
          </p:cNvPr>
          <p:cNvGrpSpPr/>
          <p:nvPr/>
        </p:nvGrpSpPr>
        <p:grpSpPr>
          <a:xfrm>
            <a:off x="5928677" y="1128829"/>
            <a:ext cx="270000" cy="216000"/>
            <a:chOff x="1542547" y="3712629"/>
            <a:chExt cx="280416" cy="243027"/>
          </a:xfrm>
          <a:effectLst>
            <a:glow rad="139700">
              <a:schemeClr val="accent4">
                <a:satMod val="175000"/>
                <a:alpha val="40000"/>
              </a:schemeClr>
            </a:glow>
          </a:effectLst>
        </p:grpSpPr>
        <p:cxnSp>
          <p:nvCxnSpPr>
            <p:cNvPr id="695" name="Straight Connector 694">
              <a:extLst>
                <a:ext uri="{FF2B5EF4-FFF2-40B4-BE49-F238E27FC236}">
                  <a16:creationId xmlns:a16="http://schemas.microsoft.com/office/drawing/2014/main" id="{894ECB76-8078-44B5-BC9F-70DE9121EA1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40108" y="3759007"/>
              <a:ext cx="85293" cy="71432"/>
            </a:xfrm>
            <a:prstGeom prst="line">
              <a:avLst/>
            </a:prstGeom>
            <a:ln w="25400" cap="sq">
              <a:miter lim="800000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6" name="Straight Connector 695">
              <a:extLst>
                <a:ext uri="{FF2B5EF4-FFF2-40B4-BE49-F238E27FC236}">
                  <a16:creationId xmlns:a16="http://schemas.microsoft.com/office/drawing/2014/main" id="{0ABB7764-D85A-4CAD-88BA-3F8F83504EA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40693" y="3834143"/>
              <a:ext cx="84125" cy="75712"/>
            </a:xfrm>
            <a:prstGeom prst="line">
              <a:avLst/>
            </a:prstGeom>
            <a:ln w="25400" cap="sq">
              <a:miter lim="800000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97" name="Graphic 329">
              <a:extLst>
                <a:ext uri="{FF2B5EF4-FFF2-40B4-BE49-F238E27FC236}">
                  <a16:creationId xmlns:a16="http://schemas.microsoft.com/office/drawing/2014/main" id="{9BB7069B-720F-4629-A09E-8AB9EAABB4D3}"/>
                </a:ext>
              </a:extLst>
            </p:cNvPr>
            <p:cNvSpPr/>
            <p:nvPr/>
          </p:nvSpPr>
          <p:spPr>
            <a:xfrm>
              <a:off x="1542547" y="3712629"/>
              <a:ext cx="280416" cy="243027"/>
            </a:xfrm>
            <a:custGeom>
              <a:avLst/>
              <a:gdLst>
                <a:gd name="connsiteX0" fmla="*/ 0 w 280416"/>
                <a:gd name="connsiteY0" fmla="*/ 0 h 243027"/>
                <a:gd name="connsiteX1" fmla="*/ 0 w 280416"/>
                <a:gd name="connsiteY1" fmla="*/ 121514 h 243027"/>
                <a:gd name="connsiteX2" fmla="*/ 280416 w 280416"/>
                <a:gd name="connsiteY2" fmla="*/ 121514 h 243027"/>
                <a:gd name="connsiteX3" fmla="*/ 280416 w 280416"/>
                <a:gd name="connsiteY3" fmla="*/ 243027 h 243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0416" h="243027">
                  <a:moveTo>
                    <a:pt x="0" y="0"/>
                  </a:moveTo>
                  <a:lnTo>
                    <a:pt x="0" y="121514"/>
                  </a:lnTo>
                  <a:lnTo>
                    <a:pt x="280416" y="121514"/>
                  </a:lnTo>
                  <a:lnTo>
                    <a:pt x="280416" y="243027"/>
                  </a:lnTo>
                </a:path>
              </a:pathLst>
            </a:custGeom>
            <a:noFill/>
            <a:ln w="25400" cap="sq">
              <a:solidFill>
                <a:srgbClr val="000000"/>
              </a:solidFill>
              <a:prstDash val="solid"/>
              <a:miter lim="800000"/>
            </a:ln>
          </p:spPr>
          <p:txBody>
            <a:bodyPr rtlCol="0" anchor="ctr"/>
            <a:lstStyle/>
            <a:p>
              <a:endParaRPr lang="en-US">
                <a:latin typeface="Arial" panose="020B0604020202020204" pitchFamily="34" charset="0"/>
              </a:endParaRPr>
            </a:p>
          </p:txBody>
        </p:sp>
      </p:grpSp>
      <p:sp>
        <p:nvSpPr>
          <p:cNvPr id="700" name="Graphic 698">
            <a:extLst>
              <a:ext uri="{FF2B5EF4-FFF2-40B4-BE49-F238E27FC236}">
                <a16:creationId xmlns:a16="http://schemas.microsoft.com/office/drawing/2014/main" id="{FEA89BEA-3E1B-4F39-82F7-756E19247F03}"/>
              </a:ext>
            </a:extLst>
          </p:cNvPr>
          <p:cNvSpPr>
            <a:spLocks noChangeAspect="1"/>
          </p:cNvSpPr>
          <p:nvPr/>
        </p:nvSpPr>
        <p:spPr>
          <a:xfrm>
            <a:off x="2178840" y="1440147"/>
            <a:ext cx="236838" cy="279987"/>
          </a:xfrm>
          <a:custGeom>
            <a:avLst/>
            <a:gdLst>
              <a:gd name="connsiteX0" fmla="*/ 95849 w 275925"/>
              <a:gd name="connsiteY0" fmla="*/ 326197 h 326196"/>
              <a:gd name="connsiteX1" fmla="*/ 95849 w 275925"/>
              <a:gd name="connsiteY1" fmla="*/ 208686 h 326196"/>
              <a:gd name="connsiteX2" fmla="*/ 153345 w 275925"/>
              <a:gd name="connsiteY2" fmla="*/ 134539 h 326196"/>
              <a:gd name="connsiteX3" fmla="*/ 150002 w 275925"/>
              <a:gd name="connsiteY3" fmla="*/ 112115 h 326196"/>
              <a:gd name="connsiteX4" fmla="*/ 219547 w 275925"/>
              <a:gd name="connsiteY4" fmla="*/ 71963 h 326196"/>
              <a:gd name="connsiteX5" fmla="*/ 237592 w 275925"/>
              <a:gd name="connsiteY5" fmla="*/ 76667 h 326196"/>
              <a:gd name="connsiteX6" fmla="*/ 275925 w 275925"/>
              <a:gd name="connsiteY6" fmla="*/ 38334 h 326196"/>
              <a:gd name="connsiteX7" fmla="*/ 237592 w 275925"/>
              <a:gd name="connsiteY7" fmla="*/ 0 h 326196"/>
              <a:gd name="connsiteX8" fmla="*/ 199258 w 275925"/>
              <a:gd name="connsiteY8" fmla="*/ 38334 h 326196"/>
              <a:gd name="connsiteX9" fmla="*/ 199370 w 275925"/>
              <a:gd name="connsiteY9" fmla="*/ 39350 h 326196"/>
              <a:gd name="connsiteX10" fmla="*/ 129916 w 275925"/>
              <a:gd name="connsiteY10" fmla="*/ 79441 h 326196"/>
              <a:gd name="connsiteX11" fmla="*/ 76667 w 275925"/>
              <a:gd name="connsiteY11" fmla="*/ 57861 h 326196"/>
              <a:gd name="connsiteX12" fmla="*/ 0 w 275925"/>
              <a:gd name="connsiteY12" fmla="*/ 134539 h 326196"/>
              <a:gd name="connsiteX13" fmla="*/ 57495 w 275925"/>
              <a:gd name="connsiteY13" fmla="*/ 208676 h 326196"/>
              <a:gd name="connsiteX14" fmla="*/ 57495 w 275925"/>
              <a:gd name="connsiteY14" fmla="*/ 326197 h 326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75925" h="326196">
                <a:moveTo>
                  <a:pt x="95849" y="326197"/>
                </a:moveTo>
                <a:lnTo>
                  <a:pt x="95849" y="208686"/>
                </a:lnTo>
                <a:cubicBezTo>
                  <a:pt x="128900" y="200172"/>
                  <a:pt x="153345" y="170241"/>
                  <a:pt x="153345" y="134539"/>
                </a:cubicBezTo>
                <a:cubicBezTo>
                  <a:pt x="153345" y="126726"/>
                  <a:pt x="152166" y="119207"/>
                  <a:pt x="150002" y="112115"/>
                </a:cubicBezTo>
                <a:lnTo>
                  <a:pt x="219547" y="71963"/>
                </a:lnTo>
                <a:cubicBezTo>
                  <a:pt x="224942" y="74879"/>
                  <a:pt x="231028" y="76667"/>
                  <a:pt x="237592" y="76667"/>
                </a:cubicBezTo>
                <a:cubicBezTo>
                  <a:pt x="258775" y="76667"/>
                  <a:pt x="275925" y="59517"/>
                  <a:pt x="275925" y="38334"/>
                </a:cubicBezTo>
                <a:cubicBezTo>
                  <a:pt x="275925" y="17170"/>
                  <a:pt x="258775" y="0"/>
                  <a:pt x="237592" y="0"/>
                </a:cubicBezTo>
                <a:cubicBezTo>
                  <a:pt x="216408" y="0"/>
                  <a:pt x="199258" y="17170"/>
                  <a:pt x="199258" y="38334"/>
                </a:cubicBezTo>
                <a:cubicBezTo>
                  <a:pt x="199258" y="38679"/>
                  <a:pt x="199349" y="39014"/>
                  <a:pt x="199370" y="39350"/>
                </a:cubicBezTo>
                <a:lnTo>
                  <a:pt x="129916" y="79441"/>
                </a:lnTo>
                <a:cubicBezTo>
                  <a:pt x="116119" y="66101"/>
                  <a:pt x="97373" y="57861"/>
                  <a:pt x="76667" y="57861"/>
                </a:cubicBezTo>
                <a:cubicBezTo>
                  <a:pt x="34341" y="57861"/>
                  <a:pt x="0" y="92192"/>
                  <a:pt x="0" y="134539"/>
                </a:cubicBezTo>
                <a:cubicBezTo>
                  <a:pt x="0" y="170251"/>
                  <a:pt x="24445" y="200172"/>
                  <a:pt x="57495" y="208676"/>
                </a:cubicBezTo>
                <a:lnTo>
                  <a:pt x="57495" y="326197"/>
                </a:lnTo>
              </a:path>
            </a:pathLst>
          </a:custGeom>
          <a:noFill/>
          <a:ln w="25400" cap="sq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latin typeface="Arial" panose="020B0604020202020204" pitchFamily="34" charset="0"/>
            </a:endParaRPr>
          </a:p>
        </p:txBody>
      </p:sp>
      <p:grpSp>
        <p:nvGrpSpPr>
          <p:cNvPr id="701" name="Group 700">
            <a:extLst>
              <a:ext uri="{FF2B5EF4-FFF2-40B4-BE49-F238E27FC236}">
                <a16:creationId xmlns:a16="http://schemas.microsoft.com/office/drawing/2014/main" id="{8EE9C2C3-A879-4816-8727-EF497B0FFE75}"/>
              </a:ext>
            </a:extLst>
          </p:cNvPr>
          <p:cNvGrpSpPr/>
          <p:nvPr/>
        </p:nvGrpSpPr>
        <p:grpSpPr>
          <a:xfrm>
            <a:off x="3160898" y="1503198"/>
            <a:ext cx="108000" cy="223311"/>
            <a:chOff x="3700792" y="3277197"/>
            <a:chExt cx="108000" cy="223311"/>
          </a:xfrm>
        </p:grpSpPr>
        <p:sp>
          <p:nvSpPr>
            <p:cNvPr id="702" name="Freeform: Shape 701">
              <a:extLst>
                <a:ext uri="{FF2B5EF4-FFF2-40B4-BE49-F238E27FC236}">
                  <a16:creationId xmlns:a16="http://schemas.microsoft.com/office/drawing/2014/main" id="{57E0689E-0795-4F2A-A12D-AD0331A7507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32135" y="3338508"/>
              <a:ext cx="45315" cy="162000"/>
            </a:xfrm>
            <a:custGeom>
              <a:avLst/>
              <a:gdLst>
                <a:gd name="connsiteX0" fmla="*/ 3229 w 71487"/>
                <a:gd name="connsiteY0" fmla="*/ 2549 h 197137"/>
                <a:gd name="connsiteX1" fmla="*/ 1650 w 71487"/>
                <a:gd name="connsiteY1" fmla="*/ 67672 h 197137"/>
                <a:gd name="connsiteX2" fmla="*/ 758 w 71487"/>
                <a:gd name="connsiteY2" fmla="*/ 132076 h 197137"/>
                <a:gd name="connsiteX3" fmla="*/ 0 w 71487"/>
                <a:gd name="connsiteY3" fmla="*/ 195465 h 197137"/>
                <a:gd name="connsiteX0" fmla="*/ 3228 w 71485"/>
                <a:gd name="connsiteY0" fmla="*/ 2549 h 197135"/>
                <a:gd name="connsiteX1" fmla="*/ 1650 w 71485"/>
                <a:gd name="connsiteY1" fmla="*/ 67672 h 197135"/>
                <a:gd name="connsiteX2" fmla="*/ 758 w 71485"/>
                <a:gd name="connsiteY2" fmla="*/ 132076 h 197135"/>
                <a:gd name="connsiteX3" fmla="*/ 0 w 71485"/>
                <a:gd name="connsiteY3" fmla="*/ 195465 h 197135"/>
                <a:gd name="connsiteX0" fmla="*/ 3228 w 69903"/>
                <a:gd name="connsiteY0" fmla="*/ 6642 h 201229"/>
                <a:gd name="connsiteX1" fmla="*/ 15681 w 69903"/>
                <a:gd name="connsiteY1" fmla="*/ 4366 h 201229"/>
                <a:gd name="connsiteX2" fmla="*/ 1650 w 69903"/>
                <a:gd name="connsiteY2" fmla="*/ 71765 h 201229"/>
                <a:gd name="connsiteX3" fmla="*/ 758 w 69903"/>
                <a:gd name="connsiteY3" fmla="*/ 136169 h 201229"/>
                <a:gd name="connsiteX4" fmla="*/ 0 w 69903"/>
                <a:gd name="connsiteY4" fmla="*/ 199558 h 201229"/>
                <a:gd name="connsiteX0" fmla="*/ 3228 w 69903"/>
                <a:gd name="connsiteY0" fmla="*/ 35 h 194622"/>
                <a:gd name="connsiteX1" fmla="*/ 4150 w 69903"/>
                <a:gd name="connsiteY1" fmla="*/ 13133 h 194622"/>
                <a:gd name="connsiteX2" fmla="*/ 1650 w 69903"/>
                <a:gd name="connsiteY2" fmla="*/ 65158 h 194622"/>
                <a:gd name="connsiteX3" fmla="*/ 758 w 69903"/>
                <a:gd name="connsiteY3" fmla="*/ 129562 h 194622"/>
                <a:gd name="connsiteX4" fmla="*/ 0 w 69903"/>
                <a:gd name="connsiteY4" fmla="*/ 192951 h 194622"/>
                <a:gd name="connsiteX0" fmla="*/ 1947 w 69903"/>
                <a:gd name="connsiteY0" fmla="*/ 3 h 226620"/>
                <a:gd name="connsiteX1" fmla="*/ 4150 w 69903"/>
                <a:gd name="connsiteY1" fmla="*/ 45131 h 226620"/>
                <a:gd name="connsiteX2" fmla="*/ 1650 w 69903"/>
                <a:gd name="connsiteY2" fmla="*/ 97156 h 226620"/>
                <a:gd name="connsiteX3" fmla="*/ 758 w 69903"/>
                <a:gd name="connsiteY3" fmla="*/ 161560 h 226620"/>
                <a:gd name="connsiteX4" fmla="*/ 0 w 69903"/>
                <a:gd name="connsiteY4" fmla="*/ 224949 h 226620"/>
                <a:gd name="connsiteX0" fmla="*/ 1947 w 69903"/>
                <a:gd name="connsiteY0" fmla="*/ 3 h 226620"/>
                <a:gd name="connsiteX1" fmla="*/ 2228 w 69903"/>
                <a:gd name="connsiteY1" fmla="*/ 45131 h 226620"/>
                <a:gd name="connsiteX2" fmla="*/ 1650 w 69903"/>
                <a:gd name="connsiteY2" fmla="*/ 97156 h 226620"/>
                <a:gd name="connsiteX3" fmla="*/ 758 w 69903"/>
                <a:gd name="connsiteY3" fmla="*/ 161560 h 226620"/>
                <a:gd name="connsiteX4" fmla="*/ 0 w 69903"/>
                <a:gd name="connsiteY4" fmla="*/ 224949 h 226620"/>
                <a:gd name="connsiteX0" fmla="*/ 1947 w 69903"/>
                <a:gd name="connsiteY0" fmla="*/ 3 h 226620"/>
                <a:gd name="connsiteX1" fmla="*/ 2228 w 69903"/>
                <a:gd name="connsiteY1" fmla="*/ 45131 h 226620"/>
                <a:gd name="connsiteX2" fmla="*/ 1650 w 69903"/>
                <a:gd name="connsiteY2" fmla="*/ 97156 h 226620"/>
                <a:gd name="connsiteX3" fmla="*/ 758 w 69903"/>
                <a:gd name="connsiteY3" fmla="*/ 161560 h 226620"/>
                <a:gd name="connsiteX4" fmla="*/ 0 w 69903"/>
                <a:gd name="connsiteY4" fmla="*/ 224949 h 226620"/>
                <a:gd name="connsiteX0" fmla="*/ 1947 w 69903"/>
                <a:gd name="connsiteY0" fmla="*/ 11 h 226628"/>
                <a:gd name="connsiteX1" fmla="*/ 2228 w 69903"/>
                <a:gd name="connsiteY1" fmla="*/ 45139 h 226628"/>
                <a:gd name="connsiteX2" fmla="*/ 1650 w 69903"/>
                <a:gd name="connsiteY2" fmla="*/ 97164 h 226628"/>
                <a:gd name="connsiteX3" fmla="*/ 758 w 69903"/>
                <a:gd name="connsiteY3" fmla="*/ 161568 h 226628"/>
                <a:gd name="connsiteX4" fmla="*/ 0 w 69903"/>
                <a:gd name="connsiteY4" fmla="*/ 224957 h 226628"/>
                <a:gd name="connsiteX0" fmla="*/ 1947 w 69444"/>
                <a:gd name="connsiteY0" fmla="*/ 11 h 226628"/>
                <a:gd name="connsiteX1" fmla="*/ 2228 w 69444"/>
                <a:gd name="connsiteY1" fmla="*/ 45139 h 226628"/>
                <a:gd name="connsiteX2" fmla="*/ 1650 w 69444"/>
                <a:gd name="connsiteY2" fmla="*/ 97164 h 226628"/>
                <a:gd name="connsiteX3" fmla="*/ 758 w 69444"/>
                <a:gd name="connsiteY3" fmla="*/ 161568 h 226628"/>
                <a:gd name="connsiteX4" fmla="*/ 0 w 69444"/>
                <a:gd name="connsiteY4" fmla="*/ 224957 h 226628"/>
                <a:gd name="connsiteX0" fmla="*/ 1947 w 69444"/>
                <a:gd name="connsiteY0" fmla="*/ 11 h 226628"/>
                <a:gd name="connsiteX1" fmla="*/ 2228 w 69444"/>
                <a:gd name="connsiteY1" fmla="*/ 45139 h 226628"/>
                <a:gd name="connsiteX2" fmla="*/ 1650 w 69444"/>
                <a:gd name="connsiteY2" fmla="*/ 97164 h 226628"/>
                <a:gd name="connsiteX3" fmla="*/ 758 w 69444"/>
                <a:gd name="connsiteY3" fmla="*/ 161568 h 226628"/>
                <a:gd name="connsiteX4" fmla="*/ 0 w 69444"/>
                <a:gd name="connsiteY4" fmla="*/ 224957 h 226628"/>
                <a:gd name="connsiteX0" fmla="*/ 1947 w 69444"/>
                <a:gd name="connsiteY0" fmla="*/ 11 h 226628"/>
                <a:gd name="connsiteX1" fmla="*/ 2228 w 69444"/>
                <a:gd name="connsiteY1" fmla="*/ 45139 h 226628"/>
                <a:gd name="connsiteX2" fmla="*/ 1650 w 69444"/>
                <a:gd name="connsiteY2" fmla="*/ 97164 h 226628"/>
                <a:gd name="connsiteX3" fmla="*/ 758 w 69444"/>
                <a:gd name="connsiteY3" fmla="*/ 161568 h 226628"/>
                <a:gd name="connsiteX4" fmla="*/ 0 w 69444"/>
                <a:gd name="connsiteY4" fmla="*/ 224957 h 226628"/>
                <a:gd name="connsiteX0" fmla="*/ 1947 w 69444"/>
                <a:gd name="connsiteY0" fmla="*/ 11 h 226628"/>
                <a:gd name="connsiteX1" fmla="*/ 2228 w 69444"/>
                <a:gd name="connsiteY1" fmla="*/ 45139 h 226628"/>
                <a:gd name="connsiteX2" fmla="*/ 1650 w 69444"/>
                <a:gd name="connsiteY2" fmla="*/ 97164 h 226628"/>
                <a:gd name="connsiteX3" fmla="*/ 758 w 69444"/>
                <a:gd name="connsiteY3" fmla="*/ 161568 h 226628"/>
                <a:gd name="connsiteX4" fmla="*/ 0 w 69444"/>
                <a:gd name="connsiteY4" fmla="*/ 224957 h 226628"/>
                <a:gd name="connsiteX0" fmla="*/ 1947 w 69444"/>
                <a:gd name="connsiteY0" fmla="*/ 11 h 226628"/>
                <a:gd name="connsiteX1" fmla="*/ 2228 w 69444"/>
                <a:gd name="connsiteY1" fmla="*/ 45139 h 226628"/>
                <a:gd name="connsiteX2" fmla="*/ 1650 w 69444"/>
                <a:gd name="connsiteY2" fmla="*/ 97164 h 226628"/>
                <a:gd name="connsiteX3" fmla="*/ 758 w 69444"/>
                <a:gd name="connsiteY3" fmla="*/ 161568 h 226628"/>
                <a:gd name="connsiteX4" fmla="*/ 0 w 69444"/>
                <a:gd name="connsiteY4" fmla="*/ 224957 h 226628"/>
                <a:gd name="connsiteX0" fmla="*/ 1947 w 69444"/>
                <a:gd name="connsiteY0" fmla="*/ 2 h 226619"/>
                <a:gd name="connsiteX1" fmla="*/ 2228 w 69444"/>
                <a:gd name="connsiteY1" fmla="*/ 45130 h 226619"/>
                <a:gd name="connsiteX2" fmla="*/ 1650 w 69444"/>
                <a:gd name="connsiteY2" fmla="*/ 97155 h 226619"/>
                <a:gd name="connsiteX3" fmla="*/ 758 w 69444"/>
                <a:gd name="connsiteY3" fmla="*/ 161559 h 226619"/>
                <a:gd name="connsiteX4" fmla="*/ 0 w 69444"/>
                <a:gd name="connsiteY4" fmla="*/ 224948 h 226619"/>
                <a:gd name="connsiteX0" fmla="*/ 1947 w 69444"/>
                <a:gd name="connsiteY0" fmla="*/ 2 h 226619"/>
                <a:gd name="connsiteX1" fmla="*/ 2228 w 69444"/>
                <a:gd name="connsiteY1" fmla="*/ 45130 h 226619"/>
                <a:gd name="connsiteX2" fmla="*/ 1650 w 69444"/>
                <a:gd name="connsiteY2" fmla="*/ 97155 h 226619"/>
                <a:gd name="connsiteX3" fmla="*/ 758 w 69444"/>
                <a:gd name="connsiteY3" fmla="*/ 161559 h 226619"/>
                <a:gd name="connsiteX4" fmla="*/ 0 w 69444"/>
                <a:gd name="connsiteY4" fmla="*/ 224948 h 226619"/>
                <a:gd name="connsiteX0" fmla="*/ 1947 w 69444"/>
                <a:gd name="connsiteY0" fmla="*/ 2 h 226619"/>
                <a:gd name="connsiteX1" fmla="*/ 2228 w 69444"/>
                <a:gd name="connsiteY1" fmla="*/ 45130 h 226619"/>
                <a:gd name="connsiteX2" fmla="*/ 1650 w 69444"/>
                <a:gd name="connsiteY2" fmla="*/ 97155 h 226619"/>
                <a:gd name="connsiteX3" fmla="*/ 758 w 69444"/>
                <a:gd name="connsiteY3" fmla="*/ 161559 h 226619"/>
                <a:gd name="connsiteX4" fmla="*/ 0 w 69444"/>
                <a:gd name="connsiteY4" fmla="*/ 224948 h 226619"/>
                <a:gd name="connsiteX0" fmla="*/ 1947 w 69444"/>
                <a:gd name="connsiteY0" fmla="*/ 2 h 226619"/>
                <a:gd name="connsiteX1" fmla="*/ 2228 w 69444"/>
                <a:gd name="connsiteY1" fmla="*/ 45130 h 226619"/>
                <a:gd name="connsiteX2" fmla="*/ 1650 w 69444"/>
                <a:gd name="connsiteY2" fmla="*/ 97155 h 226619"/>
                <a:gd name="connsiteX3" fmla="*/ 758 w 69444"/>
                <a:gd name="connsiteY3" fmla="*/ 161559 h 226619"/>
                <a:gd name="connsiteX4" fmla="*/ 0 w 69444"/>
                <a:gd name="connsiteY4" fmla="*/ 224948 h 226619"/>
                <a:gd name="connsiteX0" fmla="*/ 1947 w 69444"/>
                <a:gd name="connsiteY0" fmla="*/ 4211 h 230828"/>
                <a:gd name="connsiteX1" fmla="*/ 2228 w 69444"/>
                <a:gd name="connsiteY1" fmla="*/ 49339 h 230828"/>
                <a:gd name="connsiteX2" fmla="*/ 1650 w 69444"/>
                <a:gd name="connsiteY2" fmla="*/ 101364 h 230828"/>
                <a:gd name="connsiteX3" fmla="*/ 758 w 69444"/>
                <a:gd name="connsiteY3" fmla="*/ 165768 h 230828"/>
                <a:gd name="connsiteX4" fmla="*/ 0 w 69444"/>
                <a:gd name="connsiteY4" fmla="*/ 229157 h 230828"/>
                <a:gd name="connsiteX0" fmla="*/ 1947 w 69444"/>
                <a:gd name="connsiteY0" fmla="*/ 4396 h 231013"/>
                <a:gd name="connsiteX1" fmla="*/ 2228 w 69444"/>
                <a:gd name="connsiteY1" fmla="*/ 49524 h 231013"/>
                <a:gd name="connsiteX2" fmla="*/ 1650 w 69444"/>
                <a:gd name="connsiteY2" fmla="*/ 101549 h 231013"/>
                <a:gd name="connsiteX3" fmla="*/ 758 w 69444"/>
                <a:gd name="connsiteY3" fmla="*/ 165953 h 231013"/>
                <a:gd name="connsiteX4" fmla="*/ 0 w 69444"/>
                <a:gd name="connsiteY4" fmla="*/ 229342 h 231013"/>
                <a:gd name="connsiteX0" fmla="*/ 1947 w 68722"/>
                <a:gd name="connsiteY0" fmla="*/ 4396 h 231041"/>
                <a:gd name="connsiteX1" fmla="*/ 2228 w 68722"/>
                <a:gd name="connsiteY1" fmla="*/ 49524 h 231041"/>
                <a:gd name="connsiteX2" fmla="*/ 1650 w 68722"/>
                <a:gd name="connsiteY2" fmla="*/ 101549 h 231041"/>
                <a:gd name="connsiteX3" fmla="*/ 758 w 68722"/>
                <a:gd name="connsiteY3" fmla="*/ 165953 h 231041"/>
                <a:gd name="connsiteX4" fmla="*/ 0 w 68722"/>
                <a:gd name="connsiteY4" fmla="*/ 229342 h 231041"/>
                <a:gd name="connsiteX0" fmla="*/ 1947 w 68722"/>
                <a:gd name="connsiteY0" fmla="*/ 4396 h 231041"/>
                <a:gd name="connsiteX1" fmla="*/ 2228 w 68722"/>
                <a:gd name="connsiteY1" fmla="*/ 49524 h 231041"/>
                <a:gd name="connsiteX2" fmla="*/ 1650 w 68722"/>
                <a:gd name="connsiteY2" fmla="*/ 101549 h 231041"/>
                <a:gd name="connsiteX3" fmla="*/ 758 w 68722"/>
                <a:gd name="connsiteY3" fmla="*/ 165953 h 231041"/>
                <a:gd name="connsiteX4" fmla="*/ 0 w 68722"/>
                <a:gd name="connsiteY4" fmla="*/ 229342 h 231041"/>
                <a:gd name="connsiteX0" fmla="*/ 1947 w 68722"/>
                <a:gd name="connsiteY0" fmla="*/ 4396 h 231041"/>
                <a:gd name="connsiteX1" fmla="*/ 2228 w 68722"/>
                <a:gd name="connsiteY1" fmla="*/ 49524 h 231041"/>
                <a:gd name="connsiteX2" fmla="*/ 1650 w 68722"/>
                <a:gd name="connsiteY2" fmla="*/ 101549 h 231041"/>
                <a:gd name="connsiteX3" fmla="*/ 758 w 68722"/>
                <a:gd name="connsiteY3" fmla="*/ 165953 h 231041"/>
                <a:gd name="connsiteX4" fmla="*/ 0 w 68722"/>
                <a:gd name="connsiteY4" fmla="*/ 229342 h 231041"/>
                <a:gd name="connsiteX0" fmla="*/ 1947 w 68722"/>
                <a:gd name="connsiteY0" fmla="*/ 4396 h 231041"/>
                <a:gd name="connsiteX1" fmla="*/ 2228 w 68722"/>
                <a:gd name="connsiteY1" fmla="*/ 49524 h 231041"/>
                <a:gd name="connsiteX2" fmla="*/ 1650 w 68722"/>
                <a:gd name="connsiteY2" fmla="*/ 101549 h 231041"/>
                <a:gd name="connsiteX3" fmla="*/ 758 w 68722"/>
                <a:gd name="connsiteY3" fmla="*/ 165953 h 231041"/>
                <a:gd name="connsiteX4" fmla="*/ 0 w 68722"/>
                <a:gd name="connsiteY4" fmla="*/ 229342 h 231041"/>
                <a:gd name="connsiteX0" fmla="*/ 1947 w 68722"/>
                <a:gd name="connsiteY0" fmla="*/ 4343 h 230988"/>
                <a:gd name="connsiteX1" fmla="*/ 2228 w 68722"/>
                <a:gd name="connsiteY1" fmla="*/ 49471 h 230988"/>
                <a:gd name="connsiteX2" fmla="*/ 1650 w 68722"/>
                <a:gd name="connsiteY2" fmla="*/ 101496 h 230988"/>
                <a:gd name="connsiteX3" fmla="*/ 758 w 68722"/>
                <a:gd name="connsiteY3" fmla="*/ 165900 h 230988"/>
                <a:gd name="connsiteX4" fmla="*/ 0 w 68722"/>
                <a:gd name="connsiteY4" fmla="*/ 229289 h 230988"/>
                <a:gd name="connsiteX0" fmla="*/ 1947 w 68722"/>
                <a:gd name="connsiteY0" fmla="*/ 4343 h 230988"/>
                <a:gd name="connsiteX1" fmla="*/ 2228 w 68722"/>
                <a:gd name="connsiteY1" fmla="*/ 49471 h 230988"/>
                <a:gd name="connsiteX2" fmla="*/ 1650 w 68722"/>
                <a:gd name="connsiteY2" fmla="*/ 101496 h 230988"/>
                <a:gd name="connsiteX3" fmla="*/ 758 w 68722"/>
                <a:gd name="connsiteY3" fmla="*/ 165900 h 230988"/>
                <a:gd name="connsiteX4" fmla="*/ 0 w 68722"/>
                <a:gd name="connsiteY4" fmla="*/ 229289 h 230988"/>
                <a:gd name="connsiteX0" fmla="*/ 1947 w 67049"/>
                <a:gd name="connsiteY0" fmla="*/ 4343 h 230136"/>
                <a:gd name="connsiteX1" fmla="*/ 2228 w 67049"/>
                <a:gd name="connsiteY1" fmla="*/ 49471 h 230136"/>
                <a:gd name="connsiteX2" fmla="*/ 1650 w 67049"/>
                <a:gd name="connsiteY2" fmla="*/ 101496 h 230136"/>
                <a:gd name="connsiteX3" fmla="*/ 758 w 67049"/>
                <a:gd name="connsiteY3" fmla="*/ 165900 h 230136"/>
                <a:gd name="connsiteX4" fmla="*/ 0 w 67049"/>
                <a:gd name="connsiteY4" fmla="*/ 229289 h 230136"/>
                <a:gd name="connsiteX0" fmla="*/ 1947 w 67049"/>
                <a:gd name="connsiteY0" fmla="*/ 4343 h 230642"/>
                <a:gd name="connsiteX1" fmla="*/ 2228 w 67049"/>
                <a:gd name="connsiteY1" fmla="*/ 49471 h 230642"/>
                <a:gd name="connsiteX2" fmla="*/ 1650 w 67049"/>
                <a:gd name="connsiteY2" fmla="*/ 101496 h 230642"/>
                <a:gd name="connsiteX3" fmla="*/ 758 w 67049"/>
                <a:gd name="connsiteY3" fmla="*/ 165900 h 230642"/>
                <a:gd name="connsiteX4" fmla="*/ 0 w 67049"/>
                <a:gd name="connsiteY4" fmla="*/ 229289 h 230642"/>
                <a:gd name="connsiteX0" fmla="*/ 1947 w 67345"/>
                <a:gd name="connsiteY0" fmla="*/ 4717 h 231016"/>
                <a:gd name="connsiteX1" fmla="*/ 2228 w 67345"/>
                <a:gd name="connsiteY1" fmla="*/ 49845 h 231016"/>
                <a:gd name="connsiteX2" fmla="*/ 1650 w 67345"/>
                <a:gd name="connsiteY2" fmla="*/ 101870 h 231016"/>
                <a:gd name="connsiteX3" fmla="*/ 758 w 67345"/>
                <a:gd name="connsiteY3" fmla="*/ 166274 h 231016"/>
                <a:gd name="connsiteX4" fmla="*/ 0 w 67345"/>
                <a:gd name="connsiteY4" fmla="*/ 229663 h 231016"/>
                <a:gd name="connsiteX0" fmla="*/ 1947 w 67049"/>
                <a:gd name="connsiteY0" fmla="*/ 4717 h 231016"/>
                <a:gd name="connsiteX1" fmla="*/ 2228 w 67049"/>
                <a:gd name="connsiteY1" fmla="*/ 49845 h 231016"/>
                <a:gd name="connsiteX2" fmla="*/ 1650 w 67049"/>
                <a:gd name="connsiteY2" fmla="*/ 101870 h 231016"/>
                <a:gd name="connsiteX3" fmla="*/ 758 w 67049"/>
                <a:gd name="connsiteY3" fmla="*/ 166274 h 231016"/>
                <a:gd name="connsiteX4" fmla="*/ 0 w 67049"/>
                <a:gd name="connsiteY4" fmla="*/ 229663 h 231016"/>
                <a:gd name="connsiteX0" fmla="*/ 1947 w 67049"/>
                <a:gd name="connsiteY0" fmla="*/ 4717 h 231016"/>
                <a:gd name="connsiteX1" fmla="*/ 2228 w 67049"/>
                <a:gd name="connsiteY1" fmla="*/ 49845 h 231016"/>
                <a:gd name="connsiteX2" fmla="*/ 1650 w 67049"/>
                <a:gd name="connsiteY2" fmla="*/ 101870 h 231016"/>
                <a:gd name="connsiteX3" fmla="*/ 758 w 67049"/>
                <a:gd name="connsiteY3" fmla="*/ 166274 h 231016"/>
                <a:gd name="connsiteX4" fmla="*/ 0 w 67049"/>
                <a:gd name="connsiteY4" fmla="*/ 229663 h 231016"/>
                <a:gd name="connsiteX0" fmla="*/ 1947 w 67049"/>
                <a:gd name="connsiteY0" fmla="*/ 4717 h 231016"/>
                <a:gd name="connsiteX1" fmla="*/ 2228 w 67049"/>
                <a:gd name="connsiteY1" fmla="*/ 49845 h 231016"/>
                <a:gd name="connsiteX2" fmla="*/ 1650 w 67049"/>
                <a:gd name="connsiteY2" fmla="*/ 101870 h 231016"/>
                <a:gd name="connsiteX3" fmla="*/ 758 w 67049"/>
                <a:gd name="connsiteY3" fmla="*/ 166274 h 231016"/>
                <a:gd name="connsiteX4" fmla="*/ 0 w 67049"/>
                <a:gd name="connsiteY4" fmla="*/ 229663 h 231016"/>
                <a:gd name="connsiteX0" fmla="*/ 1947 w 67874"/>
                <a:gd name="connsiteY0" fmla="*/ 4717 h 231016"/>
                <a:gd name="connsiteX1" fmla="*/ 2228 w 67874"/>
                <a:gd name="connsiteY1" fmla="*/ 49845 h 231016"/>
                <a:gd name="connsiteX2" fmla="*/ 1650 w 67874"/>
                <a:gd name="connsiteY2" fmla="*/ 101870 h 231016"/>
                <a:gd name="connsiteX3" fmla="*/ 758 w 67874"/>
                <a:gd name="connsiteY3" fmla="*/ 166274 h 231016"/>
                <a:gd name="connsiteX4" fmla="*/ 0 w 67874"/>
                <a:gd name="connsiteY4" fmla="*/ 229663 h 231016"/>
                <a:gd name="connsiteX0" fmla="*/ 1947 w 68692"/>
                <a:gd name="connsiteY0" fmla="*/ 4717 h 231016"/>
                <a:gd name="connsiteX1" fmla="*/ 2228 w 68692"/>
                <a:gd name="connsiteY1" fmla="*/ 49845 h 231016"/>
                <a:gd name="connsiteX2" fmla="*/ 1650 w 68692"/>
                <a:gd name="connsiteY2" fmla="*/ 101870 h 231016"/>
                <a:gd name="connsiteX3" fmla="*/ 758 w 68692"/>
                <a:gd name="connsiteY3" fmla="*/ 166274 h 231016"/>
                <a:gd name="connsiteX4" fmla="*/ 0 w 68692"/>
                <a:gd name="connsiteY4" fmla="*/ 229663 h 231016"/>
                <a:gd name="connsiteX0" fmla="*/ 1947 w 68692"/>
                <a:gd name="connsiteY0" fmla="*/ 4717 h 231016"/>
                <a:gd name="connsiteX1" fmla="*/ 2228 w 68692"/>
                <a:gd name="connsiteY1" fmla="*/ 49845 h 231016"/>
                <a:gd name="connsiteX2" fmla="*/ 1650 w 68692"/>
                <a:gd name="connsiteY2" fmla="*/ 101870 h 231016"/>
                <a:gd name="connsiteX3" fmla="*/ 758 w 68692"/>
                <a:gd name="connsiteY3" fmla="*/ 166274 h 231016"/>
                <a:gd name="connsiteX4" fmla="*/ 0 w 68692"/>
                <a:gd name="connsiteY4" fmla="*/ 229663 h 231016"/>
                <a:gd name="connsiteX0" fmla="*/ 1947 w 68692"/>
                <a:gd name="connsiteY0" fmla="*/ 4717 h 231016"/>
                <a:gd name="connsiteX1" fmla="*/ 2228 w 68692"/>
                <a:gd name="connsiteY1" fmla="*/ 49845 h 231016"/>
                <a:gd name="connsiteX2" fmla="*/ 1650 w 68692"/>
                <a:gd name="connsiteY2" fmla="*/ 101870 h 231016"/>
                <a:gd name="connsiteX3" fmla="*/ 758 w 68692"/>
                <a:gd name="connsiteY3" fmla="*/ 166274 h 231016"/>
                <a:gd name="connsiteX4" fmla="*/ 0 w 68692"/>
                <a:gd name="connsiteY4" fmla="*/ 229663 h 231016"/>
                <a:gd name="connsiteX0" fmla="*/ 1947 w 68692"/>
                <a:gd name="connsiteY0" fmla="*/ 4717 h 231016"/>
                <a:gd name="connsiteX1" fmla="*/ 2228 w 68692"/>
                <a:gd name="connsiteY1" fmla="*/ 49845 h 231016"/>
                <a:gd name="connsiteX2" fmla="*/ 1650 w 68692"/>
                <a:gd name="connsiteY2" fmla="*/ 101870 h 231016"/>
                <a:gd name="connsiteX3" fmla="*/ 758 w 68692"/>
                <a:gd name="connsiteY3" fmla="*/ 166274 h 231016"/>
                <a:gd name="connsiteX4" fmla="*/ 0 w 68692"/>
                <a:gd name="connsiteY4" fmla="*/ 229663 h 231016"/>
                <a:gd name="connsiteX0" fmla="*/ 1947 w 68692"/>
                <a:gd name="connsiteY0" fmla="*/ 4717 h 231016"/>
                <a:gd name="connsiteX1" fmla="*/ 2228 w 68692"/>
                <a:gd name="connsiteY1" fmla="*/ 49845 h 231016"/>
                <a:gd name="connsiteX2" fmla="*/ 1650 w 68692"/>
                <a:gd name="connsiteY2" fmla="*/ 101870 h 231016"/>
                <a:gd name="connsiteX3" fmla="*/ 758 w 68692"/>
                <a:gd name="connsiteY3" fmla="*/ 166274 h 231016"/>
                <a:gd name="connsiteX4" fmla="*/ 0 w 68692"/>
                <a:gd name="connsiteY4" fmla="*/ 229663 h 231016"/>
                <a:gd name="connsiteX0" fmla="*/ 1947 w 68834"/>
                <a:gd name="connsiteY0" fmla="*/ 4717 h 231016"/>
                <a:gd name="connsiteX1" fmla="*/ 2228 w 68834"/>
                <a:gd name="connsiteY1" fmla="*/ 49845 h 231016"/>
                <a:gd name="connsiteX2" fmla="*/ 1650 w 68834"/>
                <a:gd name="connsiteY2" fmla="*/ 101870 h 231016"/>
                <a:gd name="connsiteX3" fmla="*/ 758 w 68834"/>
                <a:gd name="connsiteY3" fmla="*/ 166274 h 231016"/>
                <a:gd name="connsiteX4" fmla="*/ 0 w 68834"/>
                <a:gd name="connsiteY4" fmla="*/ 229663 h 231016"/>
                <a:gd name="connsiteX0" fmla="*/ 1947 w 68834"/>
                <a:gd name="connsiteY0" fmla="*/ 4902 h 231201"/>
                <a:gd name="connsiteX1" fmla="*/ 2228 w 68834"/>
                <a:gd name="connsiteY1" fmla="*/ 46186 h 231201"/>
                <a:gd name="connsiteX2" fmla="*/ 1650 w 68834"/>
                <a:gd name="connsiteY2" fmla="*/ 102055 h 231201"/>
                <a:gd name="connsiteX3" fmla="*/ 758 w 68834"/>
                <a:gd name="connsiteY3" fmla="*/ 166459 h 231201"/>
                <a:gd name="connsiteX4" fmla="*/ 0 w 68834"/>
                <a:gd name="connsiteY4" fmla="*/ 229848 h 231201"/>
                <a:gd name="connsiteX0" fmla="*/ 1947 w 68834"/>
                <a:gd name="connsiteY0" fmla="*/ 4385 h 242215"/>
                <a:gd name="connsiteX1" fmla="*/ 2228 w 68834"/>
                <a:gd name="connsiteY1" fmla="*/ 57200 h 242215"/>
                <a:gd name="connsiteX2" fmla="*/ 1650 w 68834"/>
                <a:gd name="connsiteY2" fmla="*/ 113069 h 242215"/>
                <a:gd name="connsiteX3" fmla="*/ 758 w 68834"/>
                <a:gd name="connsiteY3" fmla="*/ 177473 h 242215"/>
                <a:gd name="connsiteX4" fmla="*/ 0 w 68834"/>
                <a:gd name="connsiteY4" fmla="*/ 240862 h 242215"/>
                <a:gd name="connsiteX0" fmla="*/ 5150 w 68834"/>
                <a:gd name="connsiteY0" fmla="*/ 4285 h 244677"/>
                <a:gd name="connsiteX1" fmla="*/ 2228 w 68834"/>
                <a:gd name="connsiteY1" fmla="*/ 59662 h 244677"/>
                <a:gd name="connsiteX2" fmla="*/ 1650 w 68834"/>
                <a:gd name="connsiteY2" fmla="*/ 115531 h 244677"/>
                <a:gd name="connsiteX3" fmla="*/ 758 w 68834"/>
                <a:gd name="connsiteY3" fmla="*/ 179935 h 244677"/>
                <a:gd name="connsiteX4" fmla="*/ 0 w 68834"/>
                <a:gd name="connsiteY4" fmla="*/ 243324 h 244677"/>
                <a:gd name="connsiteX0" fmla="*/ 5150 w 68834"/>
                <a:gd name="connsiteY0" fmla="*/ 4285 h 244677"/>
                <a:gd name="connsiteX1" fmla="*/ 2228 w 68834"/>
                <a:gd name="connsiteY1" fmla="*/ 59662 h 244677"/>
                <a:gd name="connsiteX2" fmla="*/ 1650 w 68834"/>
                <a:gd name="connsiteY2" fmla="*/ 115531 h 244677"/>
                <a:gd name="connsiteX3" fmla="*/ 758 w 68834"/>
                <a:gd name="connsiteY3" fmla="*/ 179935 h 244677"/>
                <a:gd name="connsiteX4" fmla="*/ 0 w 68834"/>
                <a:gd name="connsiteY4" fmla="*/ 243324 h 244677"/>
                <a:gd name="connsiteX0" fmla="*/ 4509 w 68834"/>
                <a:gd name="connsiteY0" fmla="*/ 4285 h 244677"/>
                <a:gd name="connsiteX1" fmla="*/ 2228 w 68834"/>
                <a:gd name="connsiteY1" fmla="*/ 59662 h 244677"/>
                <a:gd name="connsiteX2" fmla="*/ 1650 w 68834"/>
                <a:gd name="connsiteY2" fmla="*/ 115531 h 244677"/>
                <a:gd name="connsiteX3" fmla="*/ 758 w 68834"/>
                <a:gd name="connsiteY3" fmla="*/ 179935 h 244677"/>
                <a:gd name="connsiteX4" fmla="*/ 0 w 68834"/>
                <a:gd name="connsiteY4" fmla="*/ 243324 h 244677"/>
                <a:gd name="connsiteX0" fmla="*/ 4509 w 69107"/>
                <a:gd name="connsiteY0" fmla="*/ 4285 h 244677"/>
                <a:gd name="connsiteX1" fmla="*/ 2228 w 69107"/>
                <a:gd name="connsiteY1" fmla="*/ 59662 h 244677"/>
                <a:gd name="connsiteX2" fmla="*/ 1650 w 69107"/>
                <a:gd name="connsiteY2" fmla="*/ 115531 h 244677"/>
                <a:gd name="connsiteX3" fmla="*/ 758 w 69107"/>
                <a:gd name="connsiteY3" fmla="*/ 179935 h 244677"/>
                <a:gd name="connsiteX4" fmla="*/ 0 w 69107"/>
                <a:gd name="connsiteY4" fmla="*/ 243324 h 244677"/>
                <a:gd name="connsiteX0" fmla="*/ 2587 w 68834"/>
                <a:gd name="connsiteY0" fmla="*/ 4285 h 244677"/>
                <a:gd name="connsiteX1" fmla="*/ 2228 w 68834"/>
                <a:gd name="connsiteY1" fmla="*/ 59662 h 244677"/>
                <a:gd name="connsiteX2" fmla="*/ 1650 w 68834"/>
                <a:gd name="connsiteY2" fmla="*/ 115531 h 244677"/>
                <a:gd name="connsiteX3" fmla="*/ 758 w 68834"/>
                <a:gd name="connsiteY3" fmla="*/ 179935 h 244677"/>
                <a:gd name="connsiteX4" fmla="*/ 0 w 68834"/>
                <a:gd name="connsiteY4" fmla="*/ 243324 h 244677"/>
                <a:gd name="connsiteX0" fmla="*/ 2587 w 69106"/>
                <a:gd name="connsiteY0" fmla="*/ 2644 h 243036"/>
                <a:gd name="connsiteX1" fmla="*/ 2228 w 69106"/>
                <a:gd name="connsiteY1" fmla="*/ 58021 h 243036"/>
                <a:gd name="connsiteX2" fmla="*/ 1650 w 69106"/>
                <a:gd name="connsiteY2" fmla="*/ 113890 h 243036"/>
                <a:gd name="connsiteX3" fmla="*/ 758 w 69106"/>
                <a:gd name="connsiteY3" fmla="*/ 178294 h 243036"/>
                <a:gd name="connsiteX4" fmla="*/ 0 w 69106"/>
                <a:gd name="connsiteY4" fmla="*/ 241683 h 243036"/>
                <a:gd name="connsiteX0" fmla="*/ 1946 w 68465"/>
                <a:gd name="connsiteY0" fmla="*/ 2644 h 243036"/>
                <a:gd name="connsiteX1" fmla="*/ 1587 w 68465"/>
                <a:gd name="connsiteY1" fmla="*/ 58021 h 243036"/>
                <a:gd name="connsiteX2" fmla="*/ 1009 w 68465"/>
                <a:gd name="connsiteY2" fmla="*/ 113890 h 243036"/>
                <a:gd name="connsiteX3" fmla="*/ 117 w 68465"/>
                <a:gd name="connsiteY3" fmla="*/ 178294 h 243036"/>
                <a:gd name="connsiteX4" fmla="*/ 0 w 68465"/>
                <a:gd name="connsiteY4" fmla="*/ 241683 h 243036"/>
                <a:gd name="connsiteX0" fmla="*/ 1946 w 68162"/>
                <a:gd name="connsiteY0" fmla="*/ 2644 h 243036"/>
                <a:gd name="connsiteX1" fmla="*/ 947 w 68162"/>
                <a:gd name="connsiteY1" fmla="*/ 58021 h 243036"/>
                <a:gd name="connsiteX2" fmla="*/ 1009 w 68162"/>
                <a:gd name="connsiteY2" fmla="*/ 113890 h 243036"/>
                <a:gd name="connsiteX3" fmla="*/ 117 w 68162"/>
                <a:gd name="connsiteY3" fmla="*/ 178294 h 243036"/>
                <a:gd name="connsiteX4" fmla="*/ 0 w 68162"/>
                <a:gd name="connsiteY4" fmla="*/ 241683 h 243036"/>
                <a:gd name="connsiteX0" fmla="*/ 1305 w 68162"/>
                <a:gd name="connsiteY0" fmla="*/ 2644 h 243036"/>
                <a:gd name="connsiteX1" fmla="*/ 947 w 68162"/>
                <a:gd name="connsiteY1" fmla="*/ 58021 h 243036"/>
                <a:gd name="connsiteX2" fmla="*/ 1009 w 68162"/>
                <a:gd name="connsiteY2" fmla="*/ 113890 h 243036"/>
                <a:gd name="connsiteX3" fmla="*/ 117 w 68162"/>
                <a:gd name="connsiteY3" fmla="*/ 178294 h 243036"/>
                <a:gd name="connsiteX4" fmla="*/ 0 w 68162"/>
                <a:gd name="connsiteY4" fmla="*/ 241683 h 243036"/>
                <a:gd name="connsiteX0" fmla="*/ 1305 w 68162"/>
                <a:gd name="connsiteY0" fmla="*/ 2659 h 243051"/>
                <a:gd name="connsiteX1" fmla="*/ 947 w 68162"/>
                <a:gd name="connsiteY1" fmla="*/ 57395 h 243051"/>
                <a:gd name="connsiteX2" fmla="*/ 1009 w 68162"/>
                <a:gd name="connsiteY2" fmla="*/ 113905 h 243051"/>
                <a:gd name="connsiteX3" fmla="*/ 117 w 68162"/>
                <a:gd name="connsiteY3" fmla="*/ 178309 h 243051"/>
                <a:gd name="connsiteX4" fmla="*/ 0 w 68162"/>
                <a:gd name="connsiteY4" fmla="*/ 241698 h 243051"/>
                <a:gd name="connsiteX0" fmla="*/ 1305 w 68162"/>
                <a:gd name="connsiteY0" fmla="*/ 2643 h 243676"/>
                <a:gd name="connsiteX1" fmla="*/ 947 w 68162"/>
                <a:gd name="connsiteY1" fmla="*/ 58020 h 243676"/>
                <a:gd name="connsiteX2" fmla="*/ 1009 w 68162"/>
                <a:gd name="connsiteY2" fmla="*/ 114530 h 243676"/>
                <a:gd name="connsiteX3" fmla="*/ 117 w 68162"/>
                <a:gd name="connsiteY3" fmla="*/ 178934 h 243676"/>
                <a:gd name="connsiteX4" fmla="*/ 0 w 68162"/>
                <a:gd name="connsiteY4" fmla="*/ 242323 h 243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162" h="243676">
                  <a:moveTo>
                    <a:pt x="1305" y="2643"/>
                  </a:moveTo>
                  <a:cubicBezTo>
                    <a:pt x="89862" y="-16313"/>
                    <a:pt x="90254" y="73432"/>
                    <a:pt x="947" y="58020"/>
                  </a:cubicBezTo>
                  <a:cubicBezTo>
                    <a:pt x="89728" y="34282"/>
                    <a:pt x="90617" y="132919"/>
                    <a:pt x="1009" y="114530"/>
                  </a:cubicBezTo>
                  <a:cubicBezTo>
                    <a:pt x="90671" y="88333"/>
                    <a:pt x="90423" y="196399"/>
                    <a:pt x="117" y="178934"/>
                  </a:cubicBezTo>
                  <a:cubicBezTo>
                    <a:pt x="90281" y="155741"/>
                    <a:pt x="91445" y="256383"/>
                    <a:pt x="0" y="242323"/>
                  </a:cubicBezTo>
                </a:path>
              </a:pathLst>
            </a:custGeom>
            <a:noFill/>
            <a:ln w="25400" cap="sq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703" name="Freeform: Shape 702">
              <a:extLst>
                <a:ext uri="{FF2B5EF4-FFF2-40B4-BE49-F238E27FC236}">
                  <a16:creationId xmlns:a16="http://schemas.microsoft.com/office/drawing/2014/main" id="{83B984D3-2DCB-44FA-90F0-8F408D9E5B3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00792" y="3277197"/>
              <a:ext cx="108000" cy="127009"/>
            </a:xfrm>
            <a:custGeom>
              <a:avLst/>
              <a:gdLst>
                <a:gd name="connsiteX0" fmla="*/ 0 w 137748"/>
                <a:gd name="connsiteY0" fmla="*/ 0 h 171994"/>
                <a:gd name="connsiteX1" fmla="*/ 137748 w 137748"/>
                <a:gd name="connsiteY1" fmla="*/ 0 h 171994"/>
                <a:gd name="connsiteX2" fmla="*/ 137748 w 137748"/>
                <a:gd name="connsiteY2" fmla="*/ 121005 h 171994"/>
                <a:gd name="connsiteX3" fmla="*/ 68494 w 137748"/>
                <a:gd name="connsiteY3" fmla="*/ 171994 h 171994"/>
                <a:gd name="connsiteX4" fmla="*/ 0 w 137748"/>
                <a:gd name="connsiteY4" fmla="*/ 118722 h 171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748" h="171994">
                  <a:moveTo>
                    <a:pt x="0" y="0"/>
                  </a:moveTo>
                  <a:lnTo>
                    <a:pt x="137748" y="0"/>
                  </a:lnTo>
                  <a:lnTo>
                    <a:pt x="137748" y="121005"/>
                  </a:lnTo>
                  <a:lnTo>
                    <a:pt x="68494" y="171994"/>
                  </a:lnTo>
                  <a:lnTo>
                    <a:pt x="0" y="118722"/>
                  </a:lnTo>
                  <a:close/>
                </a:path>
              </a:pathLst>
            </a:custGeom>
            <a:solidFill>
              <a:schemeClr val="bg1"/>
            </a:solidFill>
            <a:ln w="25400" cap="sq">
              <a:solidFill>
                <a:srgbClr val="000000"/>
              </a:solidFill>
              <a:prstDash val="solid"/>
              <a:miter lim="800000"/>
            </a:ln>
          </p:spPr>
          <p:txBody>
            <a:bodyPr rtlCol="0" anchor="ctr"/>
            <a:lstStyle/>
            <a:p>
              <a:endParaRPr lang="en-US">
                <a:latin typeface="Arial" panose="020B0604020202020204" pitchFamily="34" charset="0"/>
              </a:endParaRPr>
            </a:p>
          </p:txBody>
        </p:sp>
      </p:grpSp>
      <p:cxnSp>
        <p:nvCxnSpPr>
          <p:cNvPr id="706" name="Straight Connector 705">
            <a:extLst>
              <a:ext uri="{FF2B5EF4-FFF2-40B4-BE49-F238E27FC236}">
                <a16:creationId xmlns:a16="http://schemas.microsoft.com/office/drawing/2014/main" id="{D1D94C66-E5EE-4716-BFDE-546F517D170B}"/>
              </a:ext>
            </a:extLst>
          </p:cNvPr>
          <p:cNvCxnSpPr>
            <a:cxnSpLocks/>
          </p:cNvCxnSpPr>
          <p:nvPr/>
        </p:nvCxnSpPr>
        <p:spPr>
          <a:xfrm>
            <a:off x="4853939" y="1722566"/>
            <a:ext cx="205020" cy="0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7" name="Straight Connector 706">
            <a:extLst>
              <a:ext uri="{FF2B5EF4-FFF2-40B4-BE49-F238E27FC236}">
                <a16:creationId xmlns:a16="http://schemas.microsoft.com/office/drawing/2014/main" id="{A9E9293A-10B7-4F0B-82BA-4A001A51B373}"/>
              </a:ext>
            </a:extLst>
          </p:cNvPr>
          <p:cNvCxnSpPr>
            <a:cxnSpLocks/>
            <a:endCxn id="725" idx="2"/>
          </p:cNvCxnSpPr>
          <p:nvPr/>
        </p:nvCxnSpPr>
        <p:spPr>
          <a:xfrm flipV="1">
            <a:off x="4995374" y="1722379"/>
            <a:ext cx="759941" cy="432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8" name="Group 627">
            <a:extLst>
              <a:ext uri="{FF2B5EF4-FFF2-40B4-BE49-F238E27FC236}">
                <a16:creationId xmlns:a16="http://schemas.microsoft.com/office/drawing/2014/main" id="{132881CD-48B9-4103-AC1A-F2A24FC7FD8C}"/>
              </a:ext>
            </a:extLst>
          </p:cNvPr>
          <p:cNvGrpSpPr/>
          <p:nvPr/>
        </p:nvGrpSpPr>
        <p:grpSpPr>
          <a:xfrm>
            <a:off x="5114569" y="1578846"/>
            <a:ext cx="259200" cy="258460"/>
            <a:chOff x="2624343" y="5093055"/>
            <a:chExt cx="259200" cy="258460"/>
          </a:xfrm>
        </p:grpSpPr>
        <p:sp>
          <p:nvSpPr>
            <p:cNvPr id="629" name="Freeform: Shape 628">
              <a:extLst>
                <a:ext uri="{FF2B5EF4-FFF2-40B4-BE49-F238E27FC236}">
                  <a16:creationId xmlns:a16="http://schemas.microsoft.com/office/drawing/2014/main" id="{4ACA144E-99D1-40DE-A5A2-63AACED71E05}"/>
                </a:ext>
              </a:extLst>
            </p:cNvPr>
            <p:cNvSpPr/>
            <p:nvPr/>
          </p:nvSpPr>
          <p:spPr>
            <a:xfrm>
              <a:off x="2624343" y="5135515"/>
              <a:ext cx="216000" cy="216000"/>
            </a:xfrm>
            <a:custGeom>
              <a:avLst/>
              <a:gdLst>
                <a:gd name="connsiteX0" fmla="*/ 243840 w 243840"/>
                <a:gd name="connsiteY0" fmla="*/ 121920 h 243840"/>
                <a:gd name="connsiteX1" fmla="*/ 121920 w 243840"/>
                <a:gd name="connsiteY1" fmla="*/ 243840 h 243840"/>
                <a:gd name="connsiteX2" fmla="*/ 0 w 243840"/>
                <a:gd name="connsiteY2" fmla="*/ 121920 h 243840"/>
                <a:gd name="connsiteX3" fmla="*/ 121920 w 243840"/>
                <a:gd name="connsiteY3" fmla="*/ 0 h 243840"/>
                <a:gd name="connsiteX4" fmla="*/ 243840 w 243840"/>
                <a:gd name="connsiteY4" fmla="*/ 121920 h 243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3840" h="243840">
                  <a:moveTo>
                    <a:pt x="243840" y="121920"/>
                  </a:moveTo>
                  <a:cubicBezTo>
                    <a:pt x="243840" y="189255"/>
                    <a:pt x="189255" y="243840"/>
                    <a:pt x="121920" y="243840"/>
                  </a:cubicBezTo>
                  <a:cubicBezTo>
                    <a:pt x="54585" y="243840"/>
                    <a:pt x="0" y="189255"/>
                    <a:pt x="0" y="121920"/>
                  </a:cubicBezTo>
                  <a:cubicBezTo>
                    <a:pt x="0" y="54585"/>
                    <a:pt x="54585" y="0"/>
                    <a:pt x="121920" y="0"/>
                  </a:cubicBezTo>
                  <a:cubicBezTo>
                    <a:pt x="189255" y="0"/>
                    <a:pt x="243840" y="54585"/>
                    <a:pt x="243840" y="121920"/>
                  </a:cubicBezTo>
                  <a:close/>
                </a:path>
              </a:pathLst>
            </a:custGeom>
            <a:solidFill>
              <a:schemeClr val="bg1"/>
            </a:solidFill>
            <a:ln w="25400" cap="rnd">
              <a:solidFill>
                <a:srgbClr val="000000"/>
              </a:solidFill>
              <a:prstDash val="solid"/>
              <a:round/>
            </a:ln>
          </p:spPr>
          <p:txBody>
            <a:bodyPr wrap="none" lIns="0" tIns="0" rIns="0" bIns="0" rtlCol="0" anchor="ctr"/>
            <a:lstStyle/>
            <a:p>
              <a:endParaRPr lang="en-US" sz="800" dirty="0">
                <a:latin typeface="Arial" panose="020B0604020202020204" pitchFamily="34" charset="0"/>
              </a:endParaRPr>
            </a:p>
            <a:p>
              <a:endParaRPr lang="en-US" sz="800" dirty="0">
                <a:latin typeface="Arial" panose="020B0604020202020204" pitchFamily="34" charset="0"/>
              </a:endParaRPr>
            </a:p>
            <a:p>
              <a:endParaRPr lang="en-US" sz="800" dirty="0">
                <a:latin typeface="Arial" panose="020B0604020202020204" pitchFamily="34" charset="0"/>
              </a:endParaRPr>
            </a:p>
            <a:p>
              <a:r>
                <a:rPr lang="en-US" sz="800" dirty="0">
                  <a:latin typeface="Arial" panose="020B0604020202020204" pitchFamily="34" charset="0"/>
                </a:rPr>
                <a:t>  </a:t>
              </a:r>
              <a:r>
                <a:rPr lang="en-US" sz="800" i="1" dirty="0" err="1">
                  <a:latin typeface="Arial" panose="020B0604020202020204" pitchFamily="34" charset="0"/>
                </a:rPr>
                <a:t>oriT</a:t>
              </a:r>
              <a:r>
                <a:rPr lang="en-US" sz="800" i="1" dirty="0">
                  <a:latin typeface="Arial" panose="020B0604020202020204" pitchFamily="34" charset="0"/>
                </a:rPr>
                <a:t> </a:t>
              </a:r>
              <a:r>
                <a:rPr lang="en-US" sz="800" i="1" dirty="0" err="1">
                  <a:latin typeface="Arial" panose="020B0604020202020204" pitchFamily="34" charset="0"/>
                </a:rPr>
                <a:t>oriV</a:t>
              </a:r>
              <a:endParaRPr lang="en-US" sz="800" dirty="0">
                <a:latin typeface="Arial" panose="020B0604020202020204" pitchFamily="34" charset="0"/>
              </a:endParaRPr>
            </a:p>
          </p:txBody>
        </p:sp>
        <p:sp>
          <p:nvSpPr>
            <p:cNvPr id="630" name="Freeform: Shape 629">
              <a:extLst>
                <a:ext uri="{FF2B5EF4-FFF2-40B4-BE49-F238E27FC236}">
                  <a16:creationId xmlns:a16="http://schemas.microsoft.com/office/drawing/2014/main" id="{19F61544-24F3-44E7-9631-F7F35FBB2A3D}"/>
                </a:ext>
              </a:extLst>
            </p:cNvPr>
            <p:cNvSpPr/>
            <p:nvPr/>
          </p:nvSpPr>
          <p:spPr>
            <a:xfrm>
              <a:off x="2732343" y="5093055"/>
              <a:ext cx="151200" cy="151200"/>
            </a:xfrm>
            <a:custGeom>
              <a:avLst/>
              <a:gdLst>
                <a:gd name="connsiteX0" fmla="*/ 0 w 141686"/>
                <a:gd name="connsiteY0" fmla="*/ 141686 h 141685"/>
                <a:gd name="connsiteX1" fmla="*/ 141686 w 141686"/>
                <a:gd name="connsiteY1" fmla="*/ 0 h 141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1686" h="141685">
                  <a:moveTo>
                    <a:pt x="0" y="141686"/>
                  </a:moveTo>
                  <a:lnTo>
                    <a:pt x="141686" y="0"/>
                  </a:lnTo>
                </a:path>
              </a:pathLst>
            </a:custGeom>
            <a:solidFill>
              <a:schemeClr val="bg1"/>
            </a:solidFill>
            <a:ln w="25400" cap="sq">
              <a:solidFill>
                <a:srgbClr val="000000"/>
              </a:solidFill>
              <a:prstDash val="solid"/>
              <a:miter lim="800000"/>
              <a:tailEnd type="triangle"/>
            </a:ln>
          </p:spPr>
          <p:txBody>
            <a:bodyPr lIns="0" tIns="0" rIns="0" bIns="0" rtlCol="0" anchor="ctr"/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</p:grpSp>
      <p:sp>
        <p:nvSpPr>
          <p:cNvPr id="627" name="Graphic 77">
            <a:extLst>
              <a:ext uri="{FF2B5EF4-FFF2-40B4-BE49-F238E27FC236}">
                <a16:creationId xmlns:a16="http://schemas.microsoft.com/office/drawing/2014/main" id="{F417F762-18FF-4C1C-946E-6C212BC6B1A1}"/>
              </a:ext>
            </a:extLst>
          </p:cNvPr>
          <p:cNvSpPr/>
          <p:nvPr/>
        </p:nvSpPr>
        <p:spPr>
          <a:xfrm>
            <a:off x="5425188" y="1621306"/>
            <a:ext cx="216000" cy="216000"/>
          </a:xfrm>
          <a:custGeom>
            <a:avLst/>
            <a:gdLst>
              <a:gd name="connsiteX0" fmla="*/ 243840 w 243840"/>
              <a:gd name="connsiteY0" fmla="*/ 121920 h 243840"/>
              <a:gd name="connsiteX1" fmla="*/ 121920 w 243840"/>
              <a:gd name="connsiteY1" fmla="*/ 243840 h 243840"/>
              <a:gd name="connsiteX2" fmla="*/ 0 w 243840"/>
              <a:gd name="connsiteY2" fmla="*/ 121920 h 243840"/>
              <a:gd name="connsiteX3" fmla="*/ 121920 w 243840"/>
              <a:gd name="connsiteY3" fmla="*/ 0 h 243840"/>
              <a:gd name="connsiteX4" fmla="*/ 243840 w 243840"/>
              <a:gd name="connsiteY4" fmla="*/ 121920 h 243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840" h="243840">
                <a:moveTo>
                  <a:pt x="243840" y="121920"/>
                </a:moveTo>
                <a:cubicBezTo>
                  <a:pt x="243840" y="189255"/>
                  <a:pt x="189255" y="243840"/>
                  <a:pt x="121920" y="243840"/>
                </a:cubicBezTo>
                <a:cubicBezTo>
                  <a:pt x="54585" y="243840"/>
                  <a:pt x="0" y="189255"/>
                  <a:pt x="0" y="121920"/>
                </a:cubicBezTo>
                <a:cubicBezTo>
                  <a:pt x="0" y="54585"/>
                  <a:pt x="54585" y="0"/>
                  <a:pt x="121920" y="0"/>
                </a:cubicBezTo>
                <a:cubicBezTo>
                  <a:pt x="189255" y="0"/>
                  <a:pt x="243840" y="54585"/>
                  <a:pt x="243840" y="121920"/>
                </a:cubicBezTo>
                <a:close/>
              </a:path>
            </a:pathLst>
          </a:custGeom>
          <a:solidFill>
            <a:schemeClr val="bg1"/>
          </a:solidFill>
          <a:ln w="25400" cap="rnd">
            <a:solidFill>
              <a:srgbClr val="000000"/>
            </a:solidFill>
            <a:prstDash val="solid"/>
            <a:round/>
          </a:ln>
        </p:spPr>
        <p:txBody>
          <a:bodyPr wrap="none" lIns="0" tIns="0" rIns="0" bIns="0" rtlCol="0" anchor="ctr" anchorCtr="0">
            <a:noAutofit/>
          </a:bodyPr>
          <a:lstStyle/>
          <a:p>
            <a:endParaRPr lang="en-US" sz="1000" dirty="0">
              <a:latin typeface="Arial" panose="020B0604020202020204" pitchFamily="34" charset="0"/>
            </a:endParaRPr>
          </a:p>
        </p:txBody>
      </p:sp>
      <p:grpSp>
        <p:nvGrpSpPr>
          <p:cNvPr id="717" name="Group 716">
            <a:extLst>
              <a:ext uri="{FF2B5EF4-FFF2-40B4-BE49-F238E27FC236}">
                <a16:creationId xmlns:a16="http://schemas.microsoft.com/office/drawing/2014/main" id="{83C2425E-C97F-44F0-90A0-84024E16D24E}"/>
              </a:ext>
            </a:extLst>
          </p:cNvPr>
          <p:cNvGrpSpPr/>
          <p:nvPr/>
        </p:nvGrpSpPr>
        <p:grpSpPr>
          <a:xfrm>
            <a:off x="1708252" y="1725988"/>
            <a:ext cx="340879" cy="145459"/>
            <a:chOff x="446521" y="2888570"/>
            <a:chExt cx="340879" cy="145459"/>
          </a:xfrm>
        </p:grpSpPr>
        <p:sp>
          <p:nvSpPr>
            <p:cNvPr id="23" name="Graphic 6">
              <a:extLst>
                <a:ext uri="{FF2B5EF4-FFF2-40B4-BE49-F238E27FC236}">
                  <a16:creationId xmlns:a16="http://schemas.microsoft.com/office/drawing/2014/main" id="{02A1AC5C-45E5-4877-8FE8-CEA3C0E86A2C}"/>
                </a:ext>
              </a:extLst>
            </p:cNvPr>
            <p:cNvSpPr/>
            <p:nvPr/>
          </p:nvSpPr>
          <p:spPr>
            <a:xfrm>
              <a:off x="446521" y="2888570"/>
              <a:ext cx="247617" cy="145459"/>
            </a:xfrm>
            <a:custGeom>
              <a:avLst/>
              <a:gdLst>
                <a:gd name="connsiteX0" fmla="*/ 185292 w 247617"/>
                <a:gd name="connsiteY0" fmla="*/ 123847 h 124216"/>
                <a:gd name="connsiteX1" fmla="*/ 1925 w 247617"/>
                <a:gd name="connsiteY1" fmla="*/ 54698 h 124216"/>
                <a:gd name="connsiteX2" fmla="*/ 247522 w 247617"/>
                <a:gd name="connsiteY2" fmla="*/ -369 h 124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7617" h="124216">
                  <a:moveTo>
                    <a:pt x="185292" y="123847"/>
                  </a:moveTo>
                  <a:cubicBezTo>
                    <a:pt x="64744" y="115953"/>
                    <a:pt x="-13900" y="86296"/>
                    <a:pt x="1925" y="54698"/>
                  </a:cubicBezTo>
                  <a:cubicBezTo>
                    <a:pt x="17754" y="23110"/>
                    <a:pt x="123093" y="-511"/>
                    <a:pt x="247522" y="-369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miter lim="800000"/>
            </a:ln>
          </p:spPr>
          <p:txBody>
            <a:bodyPr rtlCol="0" anchor="ctr"/>
            <a:lstStyle/>
            <a:p>
              <a:endParaRPr lang="en-US">
                <a:latin typeface="Arial" panose="020B0604020202020204" pitchFamily="34" charset="0"/>
              </a:endParaRPr>
            </a:p>
          </p:txBody>
        </p:sp>
        <p:cxnSp>
          <p:nvCxnSpPr>
            <p:cNvPr id="714" name="Straight Connector 713">
              <a:extLst>
                <a:ext uri="{FF2B5EF4-FFF2-40B4-BE49-F238E27FC236}">
                  <a16:creationId xmlns:a16="http://schemas.microsoft.com/office/drawing/2014/main" id="{FB2307C8-DE18-4E5A-B1F6-D006CF414B34}"/>
                </a:ext>
              </a:extLst>
            </p:cNvPr>
            <p:cNvCxnSpPr>
              <a:cxnSpLocks/>
            </p:cNvCxnSpPr>
            <p:nvPr/>
          </p:nvCxnSpPr>
          <p:spPr>
            <a:xfrm>
              <a:off x="651508" y="3034029"/>
              <a:ext cx="135892" cy="0"/>
            </a:xfrm>
            <a:prstGeom prst="line">
              <a:avLst/>
            </a:prstGeom>
            <a:ln w="254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8" name="Group 717">
            <a:extLst>
              <a:ext uri="{FF2B5EF4-FFF2-40B4-BE49-F238E27FC236}">
                <a16:creationId xmlns:a16="http://schemas.microsoft.com/office/drawing/2014/main" id="{59433273-F0DF-48FE-8E4B-B85C93C81F87}"/>
              </a:ext>
            </a:extLst>
          </p:cNvPr>
          <p:cNvGrpSpPr/>
          <p:nvPr/>
        </p:nvGrpSpPr>
        <p:grpSpPr>
          <a:xfrm>
            <a:off x="3378936" y="4703180"/>
            <a:ext cx="338219" cy="145459"/>
            <a:chOff x="446521" y="2888570"/>
            <a:chExt cx="338219" cy="145459"/>
          </a:xfrm>
        </p:grpSpPr>
        <p:sp>
          <p:nvSpPr>
            <p:cNvPr id="719" name="Graphic 6">
              <a:extLst>
                <a:ext uri="{FF2B5EF4-FFF2-40B4-BE49-F238E27FC236}">
                  <a16:creationId xmlns:a16="http://schemas.microsoft.com/office/drawing/2014/main" id="{994EE432-4423-46D1-98F2-86D761610913}"/>
                </a:ext>
              </a:extLst>
            </p:cNvPr>
            <p:cNvSpPr/>
            <p:nvPr/>
          </p:nvSpPr>
          <p:spPr>
            <a:xfrm>
              <a:off x="446521" y="2888570"/>
              <a:ext cx="247617" cy="145459"/>
            </a:xfrm>
            <a:custGeom>
              <a:avLst/>
              <a:gdLst>
                <a:gd name="connsiteX0" fmla="*/ 185292 w 247617"/>
                <a:gd name="connsiteY0" fmla="*/ 123847 h 124216"/>
                <a:gd name="connsiteX1" fmla="*/ 1925 w 247617"/>
                <a:gd name="connsiteY1" fmla="*/ 54698 h 124216"/>
                <a:gd name="connsiteX2" fmla="*/ 247522 w 247617"/>
                <a:gd name="connsiteY2" fmla="*/ -369 h 124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7617" h="124216">
                  <a:moveTo>
                    <a:pt x="185292" y="123847"/>
                  </a:moveTo>
                  <a:cubicBezTo>
                    <a:pt x="64744" y="115953"/>
                    <a:pt x="-13900" y="86296"/>
                    <a:pt x="1925" y="54698"/>
                  </a:cubicBezTo>
                  <a:cubicBezTo>
                    <a:pt x="17754" y="23110"/>
                    <a:pt x="123093" y="-511"/>
                    <a:pt x="247522" y="-369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miter lim="800000"/>
            </a:ln>
          </p:spPr>
          <p:txBody>
            <a:bodyPr rtlCol="0" anchor="ctr"/>
            <a:lstStyle/>
            <a:p>
              <a:endParaRPr lang="en-US" sz="1000">
                <a:latin typeface="Arial" panose="020B0604020202020204" pitchFamily="34" charset="0"/>
              </a:endParaRPr>
            </a:p>
          </p:txBody>
        </p:sp>
        <p:cxnSp>
          <p:nvCxnSpPr>
            <p:cNvPr id="720" name="Straight Connector 719">
              <a:extLst>
                <a:ext uri="{FF2B5EF4-FFF2-40B4-BE49-F238E27FC236}">
                  <a16:creationId xmlns:a16="http://schemas.microsoft.com/office/drawing/2014/main" id="{EDD42E11-B102-4088-B4A2-D3FE9B484E2F}"/>
                </a:ext>
              </a:extLst>
            </p:cNvPr>
            <p:cNvCxnSpPr>
              <a:cxnSpLocks/>
            </p:cNvCxnSpPr>
            <p:nvPr/>
          </p:nvCxnSpPr>
          <p:spPr>
            <a:xfrm>
              <a:off x="651508" y="3034029"/>
              <a:ext cx="133232" cy="0"/>
            </a:xfrm>
            <a:prstGeom prst="line">
              <a:avLst/>
            </a:prstGeom>
            <a:ln w="254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1" name="Group 720">
            <a:extLst>
              <a:ext uri="{FF2B5EF4-FFF2-40B4-BE49-F238E27FC236}">
                <a16:creationId xmlns:a16="http://schemas.microsoft.com/office/drawing/2014/main" id="{AD95DCE3-4A2C-4D54-B284-554D3FAE1DF9}"/>
              </a:ext>
            </a:extLst>
          </p:cNvPr>
          <p:cNvGrpSpPr/>
          <p:nvPr/>
        </p:nvGrpSpPr>
        <p:grpSpPr>
          <a:xfrm flipH="1">
            <a:off x="3818088" y="4703180"/>
            <a:ext cx="334005" cy="145459"/>
            <a:chOff x="446521" y="2888570"/>
            <a:chExt cx="334005" cy="145459"/>
          </a:xfrm>
        </p:grpSpPr>
        <p:sp>
          <p:nvSpPr>
            <p:cNvPr id="722" name="Graphic 6">
              <a:extLst>
                <a:ext uri="{FF2B5EF4-FFF2-40B4-BE49-F238E27FC236}">
                  <a16:creationId xmlns:a16="http://schemas.microsoft.com/office/drawing/2014/main" id="{EF7B100E-C8A5-4CA0-AC24-F0BDB17C575C}"/>
                </a:ext>
              </a:extLst>
            </p:cNvPr>
            <p:cNvSpPr/>
            <p:nvPr/>
          </p:nvSpPr>
          <p:spPr>
            <a:xfrm>
              <a:off x="446521" y="2888570"/>
              <a:ext cx="247617" cy="145459"/>
            </a:xfrm>
            <a:custGeom>
              <a:avLst/>
              <a:gdLst>
                <a:gd name="connsiteX0" fmla="*/ 185292 w 247617"/>
                <a:gd name="connsiteY0" fmla="*/ 123847 h 124216"/>
                <a:gd name="connsiteX1" fmla="*/ 1925 w 247617"/>
                <a:gd name="connsiteY1" fmla="*/ 54698 h 124216"/>
                <a:gd name="connsiteX2" fmla="*/ 247522 w 247617"/>
                <a:gd name="connsiteY2" fmla="*/ -369 h 124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7617" h="124216">
                  <a:moveTo>
                    <a:pt x="185292" y="123847"/>
                  </a:moveTo>
                  <a:cubicBezTo>
                    <a:pt x="64744" y="115953"/>
                    <a:pt x="-13900" y="86296"/>
                    <a:pt x="1925" y="54698"/>
                  </a:cubicBezTo>
                  <a:cubicBezTo>
                    <a:pt x="17754" y="23110"/>
                    <a:pt x="123093" y="-511"/>
                    <a:pt x="247522" y="-369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miter lim="800000"/>
            </a:ln>
          </p:spPr>
          <p:txBody>
            <a:bodyPr rtlCol="0" anchor="ctr"/>
            <a:lstStyle/>
            <a:p>
              <a:endParaRPr lang="en-US" sz="1000">
                <a:latin typeface="Arial" panose="020B0604020202020204" pitchFamily="34" charset="0"/>
              </a:endParaRPr>
            </a:p>
          </p:txBody>
        </p:sp>
        <p:cxnSp>
          <p:nvCxnSpPr>
            <p:cNvPr id="723" name="Straight Connector 722">
              <a:extLst>
                <a:ext uri="{FF2B5EF4-FFF2-40B4-BE49-F238E27FC236}">
                  <a16:creationId xmlns:a16="http://schemas.microsoft.com/office/drawing/2014/main" id="{F0E8DE70-655E-4C83-9DA6-5439F534ADF8}"/>
                </a:ext>
              </a:extLst>
            </p:cNvPr>
            <p:cNvCxnSpPr>
              <a:cxnSpLocks/>
            </p:cNvCxnSpPr>
            <p:nvPr/>
          </p:nvCxnSpPr>
          <p:spPr>
            <a:xfrm>
              <a:off x="651508" y="3034029"/>
              <a:ext cx="129018" cy="0"/>
            </a:xfrm>
            <a:prstGeom prst="line">
              <a:avLst/>
            </a:prstGeom>
            <a:ln w="254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4" name="Group 723">
            <a:extLst>
              <a:ext uri="{FF2B5EF4-FFF2-40B4-BE49-F238E27FC236}">
                <a16:creationId xmlns:a16="http://schemas.microsoft.com/office/drawing/2014/main" id="{0D6E0982-AFB5-468C-9EFB-FC79E962A08E}"/>
              </a:ext>
            </a:extLst>
          </p:cNvPr>
          <p:cNvGrpSpPr/>
          <p:nvPr/>
        </p:nvGrpSpPr>
        <p:grpSpPr>
          <a:xfrm flipH="1">
            <a:off x="5664624" y="1722812"/>
            <a:ext cx="338212" cy="145459"/>
            <a:chOff x="446521" y="2888570"/>
            <a:chExt cx="338212" cy="145459"/>
          </a:xfrm>
        </p:grpSpPr>
        <p:sp>
          <p:nvSpPr>
            <p:cNvPr id="725" name="Graphic 6">
              <a:extLst>
                <a:ext uri="{FF2B5EF4-FFF2-40B4-BE49-F238E27FC236}">
                  <a16:creationId xmlns:a16="http://schemas.microsoft.com/office/drawing/2014/main" id="{84DFE80C-037F-492F-ACFC-40F4677DD532}"/>
                </a:ext>
              </a:extLst>
            </p:cNvPr>
            <p:cNvSpPr/>
            <p:nvPr/>
          </p:nvSpPr>
          <p:spPr>
            <a:xfrm>
              <a:off x="446521" y="2888570"/>
              <a:ext cx="247617" cy="145459"/>
            </a:xfrm>
            <a:custGeom>
              <a:avLst/>
              <a:gdLst>
                <a:gd name="connsiteX0" fmla="*/ 185292 w 247617"/>
                <a:gd name="connsiteY0" fmla="*/ 123847 h 124216"/>
                <a:gd name="connsiteX1" fmla="*/ 1925 w 247617"/>
                <a:gd name="connsiteY1" fmla="*/ 54698 h 124216"/>
                <a:gd name="connsiteX2" fmla="*/ 247522 w 247617"/>
                <a:gd name="connsiteY2" fmla="*/ -369 h 124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7617" h="124216">
                  <a:moveTo>
                    <a:pt x="185292" y="123847"/>
                  </a:moveTo>
                  <a:cubicBezTo>
                    <a:pt x="64744" y="115953"/>
                    <a:pt x="-13900" y="86296"/>
                    <a:pt x="1925" y="54698"/>
                  </a:cubicBezTo>
                  <a:cubicBezTo>
                    <a:pt x="17754" y="23110"/>
                    <a:pt x="123093" y="-511"/>
                    <a:pt x="247522" y="-369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miter lim="800000"/>
            </a:ln>
          </p:spPr>
          <p:txBody>
            <a:bodyPr rtlCol="0" anchor="ctr"/>
            <a:lstStyle/>
            <a:p>
              <a:endParaRPr lang="en-US">
                <a:latin typeface="Arial" panose="020B0604020202020204" pitchFamily="34" charset="0"/>
              </a:endParaRPr>
            </a:p>
          </p:txBody>
        </p:sp>
        <p:cxnSp>
          <p:nvCxnSpPr>
            <p:cNvPr id="726" name="Straight Connector 725">
              <a:extLst>
                <a:ext uri="{FF2B5EF4-FFF2-40B4-BE49-F238E27FC236}">
                  <a16:creationId xmlns:a16="http://schemas.microsoft.com/office/drawing/2014/main" id="{A3F978C6-7C46-44AD-8085-0696C3445083}"/>
                </a:ext>
              </a:extLst>
            </p:cNvPr>
            <p:cNvCxnSpPr>
              <a:cxnSpLocks/>
            </p:cNvCxnSpPr>
            <p:nvPr/>
          </p:nvCxnSpPr>
          <p:spPr>
            <a:xfrm>
              <a:off x="651508" y="3034029"/>
              <a:ext cx="133225" cy="0"/>
            </a:xfrm>
            <a:prstGeom prst="line">
              <a:avLst/>
            </a:prstGeom>
            <a:ln w="254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5" name="Group 764">
            <a:extLst>
              <a:ext uri="{FF2B5EF4-FFF2-40B4-BE49-F238E27FC236}">
                <a16:creationId xmlns:a16="http://schemas.microsoft.com/office/drawing/2014/main" id="{C8CF919B-DF55-4BF9-B996-12DD6C778685}"/>
              </a:ext>
            </a:extLst>
          </p:cNvPr>
          <p:cNvGrpSpPr>
            <a:grpSpLocks noChangeAspect="1"/>
          </p:cNvGrpSpPr>
          <p:nvPr/>
        </p:nvGrpSpPr>
        <p:grpSpPr>
          <a:xfrm>
            <a:off x="5117121" y="4358347"/>
            <a:ext cx="345600" cy="216000"/>
            <a:chOff x="3463614" y="5622010"/>
            <a:chExt cx="406400" cy="254000"/>
          </a:xfrm>
        </p:grpSpPr>
        <p:sp>
          <p:nvSpPr>
            <p:cNvPr id="761" name="Freeform: Shape 760">
              <a:extLst>
                <a:ext uri="{FF2B5EF4-FFF2-40B4-BE49-F238E27FC236}">
                  <a16:creationId xmlns:a16="http://schemas.microsoft.com/office/drawing/2014/main" id="{5EC50D6B-F4F7-4F6D-8E2C-96B4FC4C5BFD}"/>
                </a:ext>
              </a:extLst>
            </p:cNvPr>
            <p:cNvSpPr/>
            <p:nvPr/>
          </p:nvSpPr>
          <p:spPr>
            <a:xfrm>
              <a:off x="3463614" y="5622010"/>
              <a:ext cx="406400" cy="254000"/>
            </a:xfrm>
            <a:custGeom>
              <a:avLst/>
              <a:gdLst>
                <a:gd name="connsiteX0" fmla="*/ 0 w 406400"/>
                <a:gd name="connsiteY0" fmla="*/ 254000 h 254000"/>
                <a:gd name="connsiteX1" fmla="*/ 0 w 406400"/>
                <a:gd name="connsiteY1" fmla="*/ 0 h 254000"/>
                <a:gd name="connsiteX2" fmla="*/ 406400 w 406400"/>
                <a:gd name="connsiteY2" fmla="*/ 0 h 254000"/>
                <a:gd name="connsiteX3" fmla="*/ 406400 w 406400"/>
                <a:gd name="connsiteY3" fmla="*/ 254000 h 25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6400" h="254000">
                  <a:moveTo>
                    <a:pt x="0" y="254000"/>
                  </a:moveTo>
                  <a:lnTo>
                    <a:pt x="0" y="0"/>
                  </a:lnTo>
                  <a:lnTo>
                    <a:pt x="406400" y="0"/>
                  </a:lnTo>
                  <a:lnTo>
                    <a:pt x="406400" y="254000"/>
                  </a:lnTo>
                  <a:close/>
                </a:path>
              </a:pathLst>
            </a:custGeom>
            <a:noFill/>
            <a:ln w="25400" cap="sq">
              <a:solidFill>
                <a:srgbClr val="000000"/>
              </a:solidFill>
              <a:prstDash val="solid"/>
              <a:miter lim="800000"/>
            </a:ln>
          </p:spPr>
          <p:txBody>
            <a:bodyPr rtlCol="0" anchor="ctr"/>
            <a:lstStyle/>
            <a:p>
              <a:endParaRPr lang="en-US">
                <a:latin typeface="Arial" panose="020B0604020202020204" pitchFamily="34" charset="0"/>
              </a:endParaRPr>
            </a:p>
          </p:txBody>
        </p:sp>
        <p:sp>
          <p:nvSpPr>
            <p:cNvPr id="762" name="Freeform: Shape 761">
              <a:extLst>
                <a:ext uri="{FF2B5EF4-FFF2-40B4-BE49-F238E27FC236}">
                  <a16:creationId xmlns:a16="http://schemas.microsoft.com/office/drawing/2014/main" id="{0171C462-AC2F-4498-9FB8-4193ABEC9ACE}"/>
                </a:ext>
              </a:extLst>
            </p:cNvPr>
            <p:cNvSpPr/>
            <p:nvPr/>
          </p:nvSpPr>
          <p:spPr>
            <a:xfrm>
              <a:off x="3514414" y="5693130"/>
              <a:ext cx="101600" cy="101600"/>
            </a:xfrm>
            <a:custGeom>
              <a:avLst/>
              <a:gdLst>
                <a:gd name="connsiteX0" fmla="*/ 0 w 101600"/>
                <a:gd name="connsiteY0" fmla="*/ 0 h 101600"/>
                <a:gd name="connsiteX1" fmla="*/ 101600 w 101600"/>
                <a:gd name="connsiteY1" fmla="*/ 101600 h 10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600" h="101600">
                  <a:moveTo>
                    <a:pt x="0" y="0"/>
                  </a:moveTo>
                  <a:lnTo>
                    <a:pt x="101600" y="101600"/>
                  </a:lnTo>
                </a:path>
              </a:pathLst>
            </a:custGeom>
            <a:noFill/>
            <a:ln w="25400" cap="sq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Arial" panose="020B0604020202020204" pitchFamily="34" charset="0"/>
              </a:endParaRPr>
            </a:p>
          </p:txBody>
        </p:sp>
        <p:sp>
          <p:nvSpPr>
            <p:cNvPr id="763" name="Freeform: Shape 762">
              <a:extLst>
                <a:ext uri="{FF2B5EF4-FFF2-40B4-BE49-F238E27FC236}">
                  <a16:creationId xmlns:a16="http://schemas.microsoft.com/office/drawing/2014/main" id="{5611F174-9A40-473E-AA74-AEEB7B61BEC3}"/>
                </a:ext>
              </a:extLst>
            </p:cNvPr>
            <p:cNvSpPr/>
            <p:nvPr/>
          </p:nvSpPr>
          <p:spPr>
            <a:xfrm>
              <a:off x="3514414" y="5693130"/>
              <a:ext cx="101600" cy="101600"/>
            </a:xfrm>
            <a:custGeom>
              <a:avLst/>
              <a:gdLst>
                <a:gd name="connsiteX0" fmla="*/ 0 w 101600"/>
                <a:gd name="connsiteY0" fmla="*/ 101600 h 101600"/>
                <a:gd name="connsiteX1" fmla="*/ 101600 w 101600"/>
                <a:gd name="connsiteY1" fmla="*/ 0 h 10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600" h="101600">
                  <a:moveTo>
                    <a:pt x="0" y="101600"/>
                  </a:moveTo>
                  <a:lnTo>
                    <a:pt x="101600" y="0"/>
                  </a:lnTo>
                </a:path>
              </a:pathLst>
            </a:custGeom>
            <a:noFill/>
            <a:ln w="25400" cap="sq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Arial" panose="020B0604020202020204" pitchFamily="34" charset="0"/>
              </a:endParaRPr>
            </a:p>
          </p:txBody>
        </p:sp>
        <p:sp>
          <p:nvSpPr>
            <p:cNvPr id="764" name="Freeform: Shape 763">
              <a:extLst>
                <a:ext uri="{FF2B5EF4-FFF2-40B4-BE49-F238E27FC236}">
                  <a16:creationId xmlns:a16="http://schemas.microsoft.com/office/drawing/2014/main" id="{0AFF42C7-40D7-4614-8C0F-43B7644EFCA4}"/>
                </a:ext>
              </a:extLst>
            </p:cNvPr>
            <p:cNvSpPr/>
            <p:nvPr/>
          </p:nvSpPr>
          <p:spPr>
            <a:xfrm>
              <a:off x="3656654" y="5815050"/>
              <a:ext cx="162560" cy="10160"/>
            </a:xfrm>
            <a:custGeom>
              <a:avLst/>
              <a:gdLst>
                <a:gd name="connsiteX0" fmla="*/ 0 w 162560"/>
                <a:gd name="connsiteY0" fmla="*/ 0 h 10160"/>
                <a:gd name="connsiteX1" fmla="*/ 162560 w 162560"/>
                <a:gd name="connsiteY1" fmla="*/ 0 h 10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2560" h="10160">
                  <a:moveTo>
                    <a:pt x="0" y="0"/>
                  </a:moveTo>
                  <a:lnTo>
                    <a:pt x="162560" y="0"/>
                  </a:lnTo>
                </a:path>
              </a:pathLst>
            </a:custGeom>
            <a:noFill/>
            <a:ln w="25400" cap="sq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Arial" panose="020B0604020202020204" pitchFamily="34" charset="0"/>
              </a:endParaRPr>
            </a:p>
          </p:txBody>
        </p:sp>
      </p:grpSp>
      <p:sp>
        <p:nvSpPr>
          <p:cNvPr id="766" name="Graphic 756">
            <a:extLst>
              <a:ext uri="{FF2B5EF4-FFF2-40B4-BE49-F238E27FC236}">
                <a16:creationId xmlns:a16="http://schemas.microsoft.com/office/drawing/2014/main" id="{9509F611-248B-454B-8762-3D22EBA244AB}"/>
              </a:ext>
            </a:extLst>
          </p:cNvPr>
          <p:cNvSpPr/>
          <p:nvPr/>
        </p:nvSpPr>
        <p:spPr>
          <a:xfrm>
            <a:off x="4416586" y="5309646"/>
            <a:ext cx="343554" cy="55372"/>
          </a:xfrm>
          <a:custGeom>
            <a:avLst/>
            <a:gdLst>
              <a:gd name="connsiteX0" fmla="*/ -29 w 343554"/>
              <a:gd name="connsiteY0" fmla="*/ 610 h 55372"/>
              <a:gd name="connsiteX1" fmla="*/ 65090 w 343554"/>
              <a:gd name="connsiteY1" fmla="*/ 27555 h 55372"/>
              <a:gd name="connsiteX2" fmla="*/ 122349 w 343554"/>
              <a:gd name="connsiteY2" fmla="*/ 28678 h 55372"/>
              <a:gd name="connsiteX3" fmla="*/ 173994 w 343554"/>
              <a:gd name="connsiteY3" fmla="*/ 26432 h 55372"/>
              <a:gd name="connsiteX4" fmla="*/ 226763 w 343554"/>
              <a:gd name="connsiteY4" fmla="*/ 26432 h 55372"/>
              <a:gd name="connsiteX5" fmla="*/ 276163 w 343554"/>
              <a:gd name="connsiteY5" fmla="*/ 26432 h 55372"/>
              <a:gd name="connsiteX6" fmla="*/ 343526 w 343554"/>
              <a:gd name="connsiteY6" fmla="*/ 51132 h 55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3554" h="55372">
                <a:moveTo>
                  <a:pt x="-29" y="610"/>
                </a:moveTo>
                <a:cubicBezTo>
                  <a:pt x="25794" y="81446"/>
                  <a:pt x="50494" y="56746"/>
                  <a:pt x="65090" y="27555"/>
                </a:cubicBezTo>
                <a:cubicBezTo>
                  <a:pt x="83053" y="-8372"/>
                  <a:pt x="96526" y="-6127"/>
                  <a:pt x="122349" y="28678"/>
                </a:cubicBezTo>
                <a:cubicBezTo>
                  <a:pt x="148172" y="63482"/>
                  <a:pt x="153785" y="56746"/>
                  <a:pt x="173994" y="26432"/>
                </a:cubicBezTo>
                <a:cubicBezTo>
                  <a:pt x="194203" y="-3881"/>
                  <a:pt x="205431" y="-6127"/>
                  <a:pt x="226763" y="26432"/>
                </a:cubicBezTo>
                <a:cubicBezTo>
                  <a:pt x="248094" y="58992"/>
                  <a:pt x="253708" y="57869"/>
                  <a:pt x="276163" y="26432"/>
                </a:cubicBezTo>
                <a:cubicBezTo>
                  <a:pt x="298617" y="-5004"/>
                  <a:pt x="303108" y="-20722"/>
                  <a:pt x="343526" y="51132"/>
                </a:cubicBezTo>
              </a:path>
            </a:pathLst>
          </a:custGeom>
          <a:solidFill>
            <a:srgbClr val="FFFFFF"/>
          </a:solidFill>
          <a:ln w="25400" cap="sq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 sz="1000">
              <a:latin typeface="Arial" panose="020B0604020202020204" pitchFamily="34" charset="0"/>
            </a:endParaRPr>
          </a:p>
        </p:txBody>
      </p:sp>
      <p:grpSp>
        <p:nvGrpSpPr>
          <p:cNvPr id="771" name="Graphic 769">
            <a:extLst>
              <a:ext uri="{FF2B5EF4-FFF2-40B4-BE49-F238E27FC236}">
                <a16:creationId xmlns:a16="http://schemas.microsoft.com/office/drawing/2014/main" id="{1DD154F0-76B6-4466-ABDA-0DEC02936A08}"/>
              </a:ext>
            </a:extLst>
          </p:cNvPr>
          <p:cNvGrpSpPr/>
          <p:nvPr/>
        </p:nvGrpSpPr>
        <p:grpSpPr>
          <a:xfrm>
            <a:off x="4401700" y="5512993"/>
            <a:ext cx="387717" cy="111495"/>
            <a:chOff x="4921860" y="4887735"/>
            <a:chExt cx="387719" cy="111490"/>
          </a:xfrm>
        </p:grpSpPr>
        <p:sp>
          <p:nvSpPr>
            <p:cNvPr id="772" name="Freeform: Shape 771">
              <a:extLst>
                <a:ext uri="{FF2B5EF4-FFF2-40B4-BE49-F238E27FC236}">
                  <a16:creationId xmlns:a16="http://schemas.microsoft.com/office/drawing/2014/main" id="{A6EF7C4E-DCE1-485D-B3CA-C42FB18E1D44}"/>
                </a:ext>
              </a:extLst>
            </p:cNvPr>
            <p:cNvSpPr/>
            <p:nvPr/>
          </p:nvSpPr>
          <p:spPr>
            <a:xfrm>
              <a:off x="4929419" y="4890840"/>
              <a:ext cx="243765" cy="106081"/>
            </a:xfrm>
            <a:custGeom>
              <a:avLst/>
              <a:gdLst>
                <a:gd name="connsiteX0" fmla="*/ 0 w 243765"/>
                <a:gd name="connsiteY0" fmla="*/ 1820 h 106081"/>
                <a:gd name="connsiteX1" fmla="*/ 131994 w 243765"/>
                <a:gd name="connsiteY1" fmla="*/ 102921 h 106081"/>
                <a:gd name="connsiteX2" fmla="*/ 243765 w 243765"/>
                <a:gd name="connsiteY2" fmla="*/ 0 h 1060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3765" h="106081">
                  <a:moveTo>
                    <a:pt x="0" y="1820"/>
                  </a:moveTo>
                  <a:cubicBezTo>
                    <a:pt x="53895" y="20403"/>
                    <a:pt x="67721" y="125490"/>
                    <a:pt x="131994" y="102921"/>
                  </a:cubicBezTo>
                  <a:cubicBezTo>
                    <a:pt x="182722" y="85094"/>
                    <a:pt x="192503" y="17264"/>
                    <a:pt x="243765" y="0"/>
                  </a:cubicBezTo>
                </a:path>
              </a:pathLst>
            </a:custGeom>
            <a:noFill/>
            <a:ln w="25400" cap="sq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000">
                <a:latin typeface="Arial" panose="020B0604020202020204" pitchFamily="34" charset="0"/>
              </a:endParaRPr>
            </a:p>
          </p:txBody>
        </p:sp>
        <p:sp>
          <p:nvSpPr>
            <p:cNvPr id="773" name="Freeform: Shape 772">
              <a:extLst>
                <a:ext uri="{FF2B5EF4-FFF2-40B4-BE49-F238E27FC236}">
                  <a16:creationId xmlns:a16="http://schemas.microsoft.com/office/drawing/2014/main" id="{B66D6D7C-2E9F-4566-A822-8C3570A76C0D}"/>
                </a:ext>
              </a:extLst>
            </p:cNvPr>
            <p:cNvSpPr/>
            <p:nvPr/>
          </p:nvSpPr>
          <p:spPr>
            <a:xfrm>
              <a:off x="4921860" y="4887735"/>
              <a:ext cx="244078" cy="109009"/>
            </a:xfrm>
            <a:custGeom>
              <a:avLst/>
              <a:gdLst>
                <a:gd name="connsiteX0" fmla="*/ 244078 w 244078"/>
                <a:gd name="connsiteY0" fmla="*/ 107534 h 109009"/>
                <a:gd name="connsiteX1" fmla="*/ 139769 w 244078"/>
                <a:gd name="connsiteY1" fmla="*/ 2227 h 109009"/>
                <a:gd name="connsiteX2" fmla="*/ 0 w 244078"/>
                <a:gd name="connsiteY2" fmla="*/ 109010 h 109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4078" h="109009">
                  <a:moveTo>
                    <a:pt x="244078" y="107534"/>
                  </a:moveTo>
                  <a:cubicBezTo>
                    <a:pt x="190685" y="92406"/>
                    <a:pt x="187613" y="17356"/>
                    <a:pt x="139769" y="2227"/>
                  </a:cubicBezTo>
                  <a:cubicBezTo>
                    <a:pt x="77158" y="-17579"/>
                    <a:pt x="55964" y="101037"/>
                    <a:pt x="0" y="109010"/>
                  </a:cubicBezTo>
                </a:path>
              </a:pathLst>
            </a:custGeom>
            <a:noFill/>
            <a:ln w="25400" cap="sq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000">
                <a:latin typeface="Arial" panose="020B0604020202020204" pitchFamily="34" charset="0"/>
              </a:endParaRPr>
            </a:p>
          </p:txBody>
        </p:sp>
        <p:sp>
          <p:nvSpPr>
            <p:cNvPr id="774" name="Freeform: Shape 773">
              <a:extLst>
                <a:ext uri="{FF2B5EF4-FFF2-40B4-BE49-F238E27FC236}">
                  <a16:creationId xmlns:a16="http://schemas.microsoft.com/office/drawing/2014/main" id="{1910DF54-7352-4CCD-AB0C-6C5E5640162C}"/>
                </a:ext>
              </a:extLst>
            </p:cNvPr>
            <p:cNvSpPr/>
            <p:nvPr/>
          </p:nvSpPr>
          <p:spPr>
            <a:xfrm>
              <a:off x="5065815" y="4893145"/>
              <a:ext cx="243764" cy="106080"/>
            </a:xfrm>
            <a:custGeom>
              <a:avLst/>
              <a:gdLst>
                <a:gd name="connsiteX0" fmla="*/ 0 w 243764"/>
                <a:gd name="connsiteY0" fmla="*/ 1820 h 106080"/>
                <a:gd name="connsiteX1" fmla="*/ 131994 w 243764"/>
                <a:gd name="connsiteY1" fmla="*/ 102921 h 106080"/>
                <a:gd name="connsiteX2" fmla="*/ 243765 w 243764"/>
                <a:gd name="connsiteY2" fmla="*/ 0 h 106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3764" h="106080">
                  <a:moveTo>
                    <a:pt x="0" y="1820"/>
                  </a:moveTo>
                  <a:cubicBezTo>
                    <a:pt x="53894" y="20402"/>
                    <a:pt x="67721" y="125489"/>
                    <a:pt x="131994" y="102921"/>
                  </a:cubicBezTo>
                  <a:cubicBezTo>
                    <a:pt x="182722" y="85093"/>
                    <a:pt x="192503" y="17263"/>
                    <a:pt x="243765" y="0"/>
                  </a:cubicBezTo>
                </a:path>
              </a:pathLst>
            </a:custGeom>
            <a:noFill/>
            <a:ln w="25400" cap="sq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000">
                <a:latin typeface="Arial" panose="020B0604020202020204" pitchFamily="34" charset="0"/>
              </a:endParaRPr>
            </a:p>
          </p:txBody>
        </p:sp>
        <p:sp>
          <p:nvSpPr>
            <p:cNvPr id="775" name="Freeform: Shape 774">
              <a:extLst>
                <a:ext uri="{FF2B5EF4-FFF2-40B4-BE49-F238E27FC236}">
                  <a16:creationId xmlns:a16="http://schemas.microsoft.com/office/drawing/2014/main" id="{A23D4B6B-2E7D-4972-A17A-C3E74E16CD9E}"/>
                </a:ext>
              </a:extLst>
            </p:cNvPr>
            <p:cNvSpPr/>
            <p:nvPr/>
          </p:nvSpPr>
          <p:spPr>
            <a:xfrm>
              <a:off x="5058258" y="4888331"/>
              <a:ext cx="244078" cy="109009"/>
            </a:xfrm>
            <a:custGeom>
              <a:avLst/>
              <a:gdLst>
                <a:gd name="connsiteX0" fmla="*/ 244078 w 244078"/>
                <a:gd name="connsiteY0" fmla="*/ 107534 h 109009"/>
                <a:gd name="connsiteX1" fmla="*/ 139769 w 244078"/>
                <a:gd name="connsiteY1" fmla="*/ 2227 h 109009"/>
                <a:gd name="connsiteX2" fmla="*/ 0 w 244078"/>
                <a:gd name="connsiteY2" fmla="*/ 109010 h 109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4078" h="109009">
                  <a:moveTo>
                    <a:pt x="244078" y="107534"/>
                  </a:moveTo>
                  <a:cubicBezTo>
                    <a:pt x="190685" y="92405"/>
                    <a:pt x="187613" y="17356"/>
                    <a:pt x="139769" y="2227"/>
                  </a:cubicBezTo>
                  <a:cubicBezTo>
                    <a:pt x="77158" y="-17579"/>
                    <a:pt x="55964" y="101036"/>
                    <a:pt x="0" y="109010"/>
                  </a:cubicBezTo>
                </a:path>
              </a:pathLst>
            </a:custGeom>
            <a:noFill/>
            <a:ln w="25400" cap="sq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000">
                <a:latin typeface="Arial" panose="020B0604020202020204" pitchFamily="34" charset="0"/>
              </a:endParaRPr>
            </a:p>
          </p:txBody>
        </p:sp>
      </p:grpSp>
      <p:sp>
        <p:nvSpPr>
          <p:cNvPr id="781" name="Rectangle: Rounded Corners 780">
            <a:extLst>
              <a:ext uri="{FF2B5EF4-FFF2-40B4-BE49-F238E27FC236}">
                <a16:creationId xmlns:a16="http://schemas.microsoft.com/office/drawing/2014/main" id="{2F97D7E2-6485-47F9-A756-1AD9D7F5A21B}"/>
              </a:ext>
            </a:extLst>
          </p:cNvPr>
          <p:cNvSpPr/>
          <p:nvPr/>
        </p:nvSpPr>
        <p:spPr>
          <a:xfrm>
            <a:off x="6680656" y="1650931"/>
            <a:ext cx="3495035" cy="441957"/>
          </a:xfrm>
          <a:prstGeom prst="roundRect">
            <a:avLst>
              <a:gd name="adj" fmla="val 50000"/>
            </a:avLst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endParaRPr lang="en-US">
              <a:latin typeface="Arial" panose="020B0604020202020204" pitchFamily="34" charset="0"/>
            </a:endParaRPr>
          </a:p>
        </p:txBody>
      </p:sp>
      <p:sp>
        <p:nvSpPr>
          <p:cNvPr id="787" name="Graphic 6">
            <a:extLst>
              <a:ext uri="{FF2B5EF4-FFF2-40B4-BE49-F238E27FC236}">
                <a16:creationId xmlns:a16="http://schemas.microsoft.com/office/drawing/2014/main" id="{4445EAAD-1007-446A-9E15-BC16DCEFDF1C}"/>
              </a:ext>
            </a:extLst>
          </p:cNvPr>
          <p:cNvSpPr/>
          <p:nvPr/>
        </p:nvSpPr>
        <p:spPr>
          <a:xfrm>
            <a:off x="8852355" y="1548554"/>
            <a:ext cx="1046475" cy="216000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bg1"/>
          </a:solidFill>
          <a:ln w="25400" cap="sq">
            <a:solidFill>
              <a:srgbClr val="000000"/>
            </a:solidFill>
            <a:prstDash val="solid"/>
            <a:miter lim="800000"/>
          </a:ln>
        </p:spPr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1200" i="1" dirty="0" err="1">
                <a:latin typeface="Arial" panose="020B0604020202020204" pitchFamily="34" charset="0"/>
              </a:rPr>
              <a:t>lacI</a:t>
            </a:r>
            <a:r>
              <a:rPr lang="en-US" sz="1200" baseline="30000" dirty="0" err="1">
                <a:latin typeface="Arial" panose="020B0604020202020204" pitchFamily="34" charset="0"/>
              </a:rPr>
              <a:t>q</a:t>
            </a:r>
            <a:endParaRPr lang="en-US" sz="1200" i="1" baseline="30000" dirty="0">
              <a:latin typeface="Arial" panose="020B0604020202020204" pitchFamily="34" charset="0"/>
            </a:endParaRPr>
          </a:p>
        </p:txBody>
      </p:sp>
      <p:sp>
        <p:nvSpPr>
          <p:cNvPr id="788" name="Graphic 6">
            <a:extLst>
              <a:ext uri="{FF2B5EF4-FFF2-40B4-BE49-F238E27FC236}">
                <a16:creationId xmlns:a16="http://schemas.microsoft.com/office/drawing/2014/main" id="{9AD6DBF9-A3E9-4A6C-930F-EC83CA5B9470}"/>
              </a:ext>
            </a:extLst>
          </p:cNvPr>
          <p:cNvSpPr/>
          <p:nvPr/>
        </p:nvSpPr>
        <p:spPr>
          <a:xfrm>
            <a:off x="8852355" y="1984887"/>
            <a:ext cx="1046479" cy="216000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bg1"/>
          </a:solidFill>
          <a:ln w="25400" cap="sq">
            <a:solidFill>
              <a:srgbClr val="000000"/>
            </a:solidFill>
            <a:prstDash val="solid"/>
            <a:miter lim="800000"/>
          </a:ln>
        </p:spPr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</a:rPr>
              <a:t>Chl</a:t>
            </a:r>
            <a:r>
              <a:rPr lang="en-US" sz="1200" baseline="30000" dirty="0">
                <a:latin typeface="Arial" panose="020B0604020202020204" pitchFamily="34" charset="0"/>
              </a:rPr>
              <a:t>R</a:t>
            </a:r>
          </a:p>
        </p:txBody>
      </p:sp>
      <p:sp>
        <p:nvSpPr>
          <p:cNvPr id="789" name="Graphic 6">
            <a:extLst>
              <a:ext uri="{FF2B5EF4-FFF2-40B4-BE49-F238E27FC236}">
                <a16:creationId xmlns:a16="http://schemas.microsoft.com/office/drawing/2014/main" id="{F856AAB1-7D3D-4335-A798-FD7EF1569843}"/>
              </a:ext>
            </a:extLst>
          </p:cNvPr>
          <p:cNvSpPr/>
          <p:nvPr/>
        </p:nvSpPr>
        <p:spPr>
          <a:xfrm flipH="1">
            <a:off x="7247075" y="1984887"/>
            <a:ext cx="1351594" cy="216000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bg1"/>
          </a:solidFill>
          <a:ln w="25400" cap="sq">
            <a:solidFill>
              <a:srgbClr val="000000"/>
            </a:solidFill>
            <a:prstDash val="solid"/>
            <a:miter lim="800000"/>
          </a:ln>
        </p:spPr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1200" i="1" dirty="0" err="1">
                <a:latin typeface="Arial" panose="020B0604020202020204" pitchFamily="34" charset="0"/>
                <a:cs typeface="Arial" panose="020B0604020202020204" pitchFamily="34" charset="0"/>
              </a:rPr>
              <a:t>parABCD</a:t>
            </a:r>
            <a:endParaRPr lang="en-US" sz="1200" i="1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6" name="Graphic 39">
            <a:extLst>
              <a:ext uri="{FF2B5EF4-FFF2-40B4-BE49-F238E27FC236}">
                <a16:creationId xmlns:a16="http://schemas.microsoft.com/office/drawing/2014/main" id="{C6677DBD-D516-4480-B9EC-3E3183D74C44}"/>
              </a:ext>
            </a:extLst>
          </p:cNvPr>
          <p:cNvSpPr/>
          <p:nvPr/>
        </p:nvSpPr>
        <p:spPr>
          <a:xfrm>
            <a:off x="6907029" y="1978588"/>
            <a:ext cx="216000" cy="216000"/>
          </a:xfrm>
          <a:custGeom>
            <a:avLst/>
            <a:gdLst>
              <a:gd name="connsiteX0" fmla="*/ 243840 w 243840"/>
              <a:gd name="connsiteY0" fmla="*/ 121920 h 243840"/>
              <a:gd name="connsiteX1" fmla="*/ 121920 w 243840"/>
              <a:gd name="connsiteY1" fmla="*/ 243840 h 243840"/>
              <a:gd name="connsiteX2" fmla="*/ 0 w 243840"/>
              <a:gd name="connsiteY2" fmla="*/ 121920 h 243840"/>
              <a:gd name="connsiteX3" fmla="*/ 121920 w 243840"/>
              <a:gd name="connsiteY3" fmla="*/ 0 h 243840"/>
              <a:gd name="connsiteX4" fmla="*/ 243840 w 243840"/>
              <a:gd name="connsiteY4" fmla="*/ 121920 h 243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840" h="243840">
                <a:moveTo>
                  <a:pt x="243840" y="121920"/>
                </a:moveTo>
                <a:cubicBezTo>
                  <a:pt x="243840" y="189255"/>
                  <a:pt x="189255" y="243840"/>
                  <a:pt x="121920" y="243840"/>
                </a:cubicBezTo>
                <a:cubicBezTo>
                  <a:pt x="54585" y="243840"/>
                  <a:pt x="0" y="189255"/>
                  <a:pt x="0" y="121920"/>
                </a:cubicBezTo>
                <a:cubicBezTo>
                  <a:pt x="0" y="54585"/>
                  <a:pt x="54585" y="0"/>
                  <a:pt x="121920" y="0"/>
                </a:cubicBezTo>
                <a:cubicBezTo>
                  <a:pt x="189255" y="0"/>
                  <a:pt x="243840" y="54585"/>
                  <a:pt x="243840" y="121920"/>
                </a:cubicBezTo>
                <a:close/>
              </a:path>
            </a:pathLst>
          </a:custGeom>
          <a:solidFill>
            <a:srgbClr val="FFFFFF"/>
          </a:solidFill>
          <a:ln w="25400" cap="flat">
            <a:solidFill>
              <a:srgbClr val="000000"/>
            </a:solidFill>
            <a:prstDash val="solid"/>
            <a:round/>
          </a:ln>
        </p:spPr>
        <p:txBody>
          <a:bodyPr wrap="none" lIns="0" tIns="0" rIns="0" bIns="0" rtlCol="0" anchor="ctr">
            <a:noAutofit/>
          </a:bodyPr>
          <a:lstStyle/>
          <a:p>
            <a:endParaRPr lang="en-US" sz="1200" dirty="0">
              <a:latin typeface="Arial" panose="020B0604020202020204" pitchFamily="34" charset="0"/>
            </a:endParaRPr>
          </a:p>
          <a:p>
            <a:pPr algn="r"/>
            <a:endParaRPr lang="en-US" sz="1200" dirty="0">
              <a:latin typeface="Arial" panose="020B0604020202020204" pitchFamily="34" charset="0"/>
            </a:endParaRPr>
          </a:p>
          <a:p>
            <a:pPr algn="r"/>
            <a:r>
              <a:rPr lang="en-US" sz="1200" dirty="0">
                <a:latin typeface="Arial" panose="020B0604020202020204" pitchFamily="34" charset="0"/>
              </a:rPr>
              <a:t>pBBR1      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5C4DE2D-4E65-4DEE-8167-F6064101DC7B}"/>
              </a:ext>
            </a:extLst>
          </p:cNvPr>
          <p:cNvGrpSpPr/>
          <p:nvPr/>
        </p:nvGrpSpPr>
        <p:grpSpPr>
          <a:xfrm>
            <a:off x="2001395" y="1817122"/>
            <a:ext cx="924769" cy="505024"/>
            <a:chOff x="859550" y="1910943"/>
            <a:chExt cx="924769" cy="505024"/>
          </a:xfrm>
        </p:grpSpPr>
        <p:cxnSp>
          <p:nvCxnSpPr>
            <p:cNvPr id="337" name="Connector: Elbow 336">
              <a:extLst>
                <a:ext uri="{FF2B5EF4-FFF2-40B4-BE49-F238E27FC236}">
                  <a16:creationId xmlns:a16="http://schemas.microsoft.com/office/drawing/2014/main" id="{A733F837-996C-47C7-99B7-D42CBDB15564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952992" y="1910943"/>
              <a:ext cx="831327" cy="505024"/>
            </a:xfrm>
            <a:prstGeom prst="bentConnector3">
              <a:avLst>
                <a:gd name="adj1" fmla="val 100038"/>
              </a:avLst>
            </a:prstGeom>
            <a:ln w="25400" cap="sq">
              <a:solidFill>
                <a:schemeClr val="tx1"/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82F64CED-DF3D-4D18-AE62-0B18FF91F337}"/>
                </a:ext>
              </a:extLst>
            </p:cNvPr>
            <p:cNvCxnSpPr>
              <a:cxnSpLocks/>
            </p:cNvCxnSpPr>
            <p:nvPr/>
          </p:nvCxnSpPr>
          <p:spPr>
            <a:xfrm>
              <a:off x="859550" y="1910943"/>
              <a:ext cx="178519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3" name="Connector: Elbow 342">
            <a:extLst>
              <a:ext uri="{FF2B5EF4-FFF2-40B4-BE49-F238E27FC236}">
                <a16:creationId xmlns:a16="http://schemas.microsoft.com/office/drawing/2014/main" id="{DEB84BC6-B28A-4488-B969-DE449FC68EBD}"/>
              </a:ext>
            </a:extLst>
          </p:cNvPr>
          <p:cNvCxnSpPr>
            <a:cxnSpLocks/>
          </p:cNvCxnSpPr>
          <p:nvPr/>
        </p:nvCxnSpPr>
        <p:spPr>
          <a:xfrm rot="16200000" flipH="1">
            <a:off x="3606665" y="2002736"/>
            <a:ext cx="402420" cy="296638"/>
          </a:xfrm>
          <a:prstGeom prst="bentConnector3">
            <a:avLst>
              <a:gd name="adj1" fmla="val 50000"/>
            </a:avLst>
          </a:prstGeom>
          <a:ln w="25400" cap="sq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76C3EDC-E351-4733-A8D5-C7965189F514}"/>
              </a:ext>
            </a:extLst>
          </p:cNvPr>
          <p:cNvGrpSpPr/>
          <p:nvPr/>
        </p:nvGrpSpPr>
        <p:grpSpPr>
          <a:xfrm>
            <a:off x="4619034" y="2078662"/>
            <a:ext cx="1289932" cy="373377"/>
            <a:chOff x="3286982" y="2078662"/>
            <a:chExt cx="735634" cy="373377"/>
          </a:xfrm>
        </p:grpSpPr>
        <p:cxnSp>
          <p:nvCxnSpPr>
            <p:cNvPr id="4" name="Connector: Elbow 3">
              <a:extLst>
                <a:ext uri="{FF2B5EF4-FFF2-40B4-BE49-F238E27FC236}">
                  <a16:creationId xmlns:a16="http://schemas.microsoft.com/office/drawing/2014/main" id="{C0BA3AF6-03E8-406E-AC93-89C330004416}"/>
                </a:ext>
              </a:extLst>
            </p:cNvPr>
            <p:cNvCxnSpPr>
              <a:cxnSpLocks/>
              <a:endCxn id="18" idx="3"/>
            </p:cNvCxnSpPr>
            <p:nvPr/>
          </p:nvCxnSpPr>
          <p:spPr>
            <a:xfrm rot="10800000">
              <a:off x="3329366" y="2206088"/>
              <a:ext cx="693250" cy="245951"/>
            </a:xfrm>
            <a:prstGeom prst="bentConnector2">
              <a:avLst/>
            </a:prstGeom>
            <a:ln w="25400" cap="sq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DB33B7F3-556B-4272-977D-F6412BDF4712}"/>
                </a:ext>
              </a:extLst>
            </p:cNvPr>
            <p:cNvSpPr/>
            <p:nvPr/>
          </p:nvSpPr>
          <p:spPr>
            <a:xfrm>
              <a:off x="3286982" y="2078662"/>
              <a:ext cx="84768" cy="127425"/>
            </a:xfrm>
            <a:prstGeom prst="triangle">
              <a:avLst/>
            </a:prstGeom>
            <a:solidFill>
              <a:schemeClr val="bg1"/>
            </a:solidFill>
            <a:ln w="25400" cap="sq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</a:endParaRPr>
            </a:p>
          </p:txBody>
        </p:sp>
      </p:grpSp>
      <p:sp>
        <p:nvSpPr>
          <p:cNvPr id="6" name="Title 5">
            <a:extLst>
              <a:ext uri="{FF2B5EF4-FFF2-40B4-BE49-F238E27FC236}">
                <a16:creationId xmlns:a16="http://schemas.microsoft.com/office/drawing/2014/main" id="{DB37B3B9-690C-4EE9-9719-2348CC624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2033095" y="2206629"/>
            <a:ext cx="5421459" cy="1160259"/>
          </a:xfrm>
        </p:spPr>
        <p:txBody>
          <a:bodyPr>
            <a:normAutofit/>
          </a:bodyPr>
          <a:lstStyle/>
          <a:p>
            <a:pPr algn="r"/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SBOL Visual 3.0</a:t>
            </a:r>
            <a:b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Glyphs as adapted PPT shapes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30" name="Straight Connector 329">
            <a:extLst>
              <a:ext uri="{FF2B5EF4-FFF2-40B4-BE49-F238E27FC236}">
                <a16:creationId xmlns:a16="http://schemas.microsoft.com/office/drawing/2014/main" id="{8032FE30-847D-4E22-ADA7-DC330741A968}"/>
              </a:ext>
            </a:extLst>
          </p:cNvPr>
          <p:cNvCxnSpPr>
            <a:cxnSpLocks/>
          </p:cNvCxnSpPr>
          <p:nvPr/>
        </p:nvCxnSpPr>
        <p:spPr>
          <a:xfrm>
            <a:off x="6943923" y="1648000"/>
            <a:ext cx="1366110" cy="0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2" name="Graphic 6">
            <a:extLst>
              <a:ext uri="{FF2B5EF4-FFF2-40B4-BE49-F238E27FC236}">
                <a16:creationId xmlns:a16="http://schemas.microsoft.com/office/drawing/2014/main" id="{AE51262E-6B21-44B7-9F22-DB1FF31DEFAB}"/>
              </a:ext>
            </a:extLst>
          </p:cNvPr>
          <p:cNvSpPr/>
          <p:nvPr/>
        </p:nvSpPr>
        <p:spPr>
          <a:xfrm>
            <a:off x="7247076" y="1542930"/>
            <a:ext cx="878493" cy="216000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bg1"/>
          </a:solidFill>
          <a:ln w="25400" cap="sq">
            <a:solidFill>
              <a:schemeClr val="accent6">
                <a:lumMod val="75000"/>
              </a:schemeClr>
            </a:solidFill>
            <a:prstDash val="solid"/>
            <a:miter lim="800000"/>
          </a:ln>
        </p:spPr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1200" i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</a:rPr>
              <a:t>ccmA</a:t>
            </a:r>
            <a:r>
              <a:rPr lang="en-US" sz="1200" i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</a:rPr>
              <a:t>–H</a:t>
            </a:r>
            <a:endParaRPr lang="en-US" i="1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</a:endParaRPr>
          </a:p>
        </p:txBody>
      </p:sp>
      <p:grpSp>
        <p:nvGrpSpPr>
          <p:cNvPr id="783" name="Group 782">
            <a:extLst>
              <a:ext uri="{FF2B5EF4-FFF2-40B4-BE49-F238E27FC236}">
                <a16:creationId xmlns:a16="http://schemas.microsoft.com/office/drawing/2014/main" id="{0804ED09-DD2F-44F4-BCA8-E1048C5A12C3}"/>
              </a:ext>
            </a:extLst>
          </p:cNvPr>
          <p:cNvGrpSpPr/>
          <p:nvPr/>
        </p:nvGrpSpPr>
        <p:grpSpPr>
          <a:xfrm>
            <a:off x="8125569" y="1431630"/>
            <a:ext cx="216000" cy="216000"/>
            <a:chOff x="2995494" y="4418880"/>
            <a:chExt cx="216000" cy="216000"/>
          </a:xfrm>
        </p:grpSpPr>
        <p:cxnSp>
          <p:nvCxnSpPr>
            <p:cNvPr id="784" name="Straight Connector 783">
              <a:extLst>
                <a:ext uri="{FF2B5EF4-FFF2-40B4-BE49-F238E27FC236}">
                  <a16:creationId xmlns:a16="http://schemas.microsoft.com/office/drawing/2014/main" id="{C0FB9A50-C861-4ADF-81A3-D3DA1B7A8312}"/>
                </a:ext>
              </a:extLst>
            </p:cNvPr>
            <p:cNvCxnSpPr>
              <a:cxnSpLocks/>
            </p:cNvCxnSpPr>
            <p:nvPr/>
          </p:nvCxnSpPr>
          <p:spPr>
            <a:xfrm>
              <a:off x="2995494" y="4418880"/>
              <a:ext cx="216000" cy="0"/>
            </a:xfrm>
            <a:prstGeom prst="line">
              <a:avLst/>
            </a:prstGeom>
            <a:ln w="25400" cap="sq">
              <a:solidFill>
                <a:schemeClr val="accent6">
                  <a:lumMod val="7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5" name="Straight Connector 784">
              <a:extLst>
                <a:ext uri="{FF2B5EF4-FFF2-40B4-BE49-F238E27FC236}">
                  <a16:creationId xmlns:a16="http://schemas.microsoft.com/office/drawing/2014/main" id="{569FC4C5-64AA-406D-BF85-5650CC7064C2}"/>
                </a:ext>
              </a:extLst>
            </p:cNvPr>
            <p:cNvCxnSpPr>
              <a:cxnSpLocks/>
            </p:cNvCxnSpPr>
            <p:nvPr/>
          </p:nvCxnSpPr>
          <p:spPr>
            <a:xfrm>
              <a:off x="3103494" y="4418880"/>
              <a:ext cx="0" cy="216000"/>
            </a:xfrm>
            <a:prstGeom prst="line">
              <a:avLst/>
            </a:prstGeom>
            <a:ln w="25400" cap="sq">
              <a:solidFill>
                <a:schemeClr val="accent6">
                  <a:lumMod val="7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6" name="Freeform: Shape 785">
            <a:extLst>
              <a:ext uri="{FF2B5EF4-FFF2-40B4-BE49-F238E27FC236}">
                <a16:creationId xmlns:a16="http://schemas.microsoft.com/office/drawing/2014/main" id="{FB7B223B-B8B6-45A8-B23C-FECCE7C7B444}"/>
              </a:ext>
            </a:extLst>
          </p:cNvPr>
          <p:cNvSpPr/>
          <p:nvPr/>
        </p:nvSpPr>
        <p:spPr>
          <a:xfrm>
            <a:off x="6986775" y="1432000"/>
            <a:ext cx="216000" cy="216000"/>
          </a:xfrm>
          <a:custGeom>
            <a:avLst/>
            <a:gdLst>
              <a:gd name="connsiteX0" fmla="*/ 0 w 183365"/>
              <a:gd name="connsiteY0" fmla="*/ 247726 h 247726"/>
              <a:gd name="connsiteX1" fmla="*/ 0 w 183365"/>
              <a:gd name="connsiteY1" fmla="*/ 0 h 247726"/>
              <a:gd name="connsiteX2" fmla="*/ 183365 w 183365"/>
              <a:gd name="connsiteY2" fmla="*/ 0 h 247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3365" h="247726">
                <a:moveTo>
                  <a:pt x="0" y="247726"/>
                </a:moveTo>
                <a:lnTo>
                  <a:pt x="0" y="0"/>
                </a:lnTo>
                <a:lnTo>
                  <a:pt x="183365" y="0"/>
                </a:lnTo>
              </a:path>
            </a:pathLst>
          </a:custGeom>
          <a:noFill/>
          <a:ln w="25400" cap="sq">
            <a:solidFill>
              <a:schemeClr val="accent6">
                <a:lumMod val="75000"/>
              </a:schemeClr>
            </a:solidFill>
            <a:miter lim="800000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endParaRPr lang="en-US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4455DD10-0873-4C22-AED6-67F2095FEA2D}"/>
              </a:ext>
            </a:extLst>
          </p:cNvPr>
          <p:cNvGrpSpPr/>
          <p:nvPr/>
        </p:nvGrpSpPr>
        <p:grpSpPr>
          <a:xfrm>
            <a:off x="4290631" y="4385943"/>
            <a:ext cx="701958" cy="149579"/>
            <a:chOff x="6156137" y="4640129"/>
            <a:chExt cx="701958" cy="149579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3092944-747B-4FB1-BDA0-08E1D444F2C9}"/>
                </a:ext>
              </a:extLst>
            </p:cNvPr>
            <p:cNvSpPr/>
            <p:nvPr/>
          </p:nvSpPr>
          <p:spPr>
            <a:xfrm>
              <a:off x="6160468" y="4769053"/>
              <a:ext cx="259545" cy="19496"/>
            </a:xfrm>
            <a:custGeom>
              <a:avLst/>
              <a:gdLst>
                <a:gd name="connsiteX0" fmla="*/ -95 w 135260"/>
                <a:gd name="connsiteY0" fmla="*/ -370 h 10160"/>
                <a:gd name="connsiteX1" fmla="*/ 135165 w 135260"/>
                <a:gd name="connsiteY1" fmla="*/ -370 h 10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5260" h="10160">
                  <a:moveTo>
                    <a:pt x="-95" y="-370"/>
                  </a:moveTo>
                  <a:lnTo>
                    <a:pt x="135165" y="-370"/>
                  </a:ln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1000">
                <a:latin typeface="Arial" panose="020B0604020202020204" pitchFamily="34" charset="0"/>
              </a:endParaRPr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CBAD6AF6-F7C5-492E-A0D5-4BA251DEBE02}"/>
                </a:ext>
              </a:extLst>
            </p:cNvPr>
            <p:cNvSpPr/>
            <p:nvPr/>
          </p:nvSpPr>
          <p:spPr>
            <a:xfrm>
              <a:off x="6717695" y="4640129"/>
              <a:ext cx="140400" cy="140400"/>
            </a:xfrm>
            <a:custGeom>
              <a:avLst/>
              <a:gdLst>
                <a:gd name="connsiteX0" fmla="*/ -95 w 42671"/>
                <a:gd name="connsiteY0" fmla="*/ -370 h 55372"/>
                <a:gd name="connsiteX1" fmla="*/ 42577 w 42671"/>
                <a:gd name="connsiteY1" fmla="*/ 55002 h 55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2671" h="55372">
                  <a:moveTo>
                    <a:pt x="-95" y="-370"/>
                  </a:moveTo>
                  <a:lnTo>
                    <a:pt x="42577" y="55002"/>
                  </a:lnTo>
                </a:path>
              </a:pathLst>
            </a:custGeom>
            <a:noFill/>
            <a:ln w="25400" cap="flat">
              <a:solidFill>
                <a:srgbClr val="000000"/>
              </a:solidFill>
              <a:prstDash val="sysDot"/>
              <a:miter lim="800000"/>
            </a:ln>
          </p:spPr>
          <p:txBody>
            <a:bodyPr rtlCol="0" anchor="ctr"/>
            <a:lstStyle/>
            <a:p>
              <a:endParaRPr lang="en-US" sz="1000">
                <a:latin typeface="Arial" panose="020B0604020202020204" pitchFamily="34" charset="0"/>
              </a:endParaRPr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B5B8230A-4E1C-48A6-BDCA-DCC5DF9E0F9C}"/>
                </a:ext>
              </a:extLst>
            </p:cNvPr>
            <p:cNvSpPr/>
            <p:nvPr/>
          </p:nvSpPr>
          <p:spPr>
            <a:xfrm>
              <a:off x="6156137" y="4640129"/>
              <a:ext cx="140400" cy="140400"/>
            </a:xfrm>
            <a:custGeom>
              <a:avLst/>
              <a:gdLst>
                <a:gd name="connsiteX0" fmla="*/ 42566 w 42661"/>
                <a:gd name="connsiteY0" fmla="*/ -370 h 55372"/>
                <a:gd name="connsiteX1" fmla="*/ -95 w 42661"/>
                <a:gd name="connsiteY1" fmla="*/ 55002 h 55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2661" h="55372">
                  <a:moveTo>
                    <a:pt x="42566" y="-370"/>
                  </a:moveTo>
                  <a:lnTo>
                    <a:pt x="-95" y="55002"/>
                  </a:lnTo>
                </a:path>
              </a:pathLst>
            </a:custGeom>
            <a:noFill/>
            <a:ln w="25400" cap="flat">
              <a:solidFill>
                <a:srgbClr val="000000"/>
              </a:solidFill>
              <a:prstDash val="sysDot"/>
              <a:round/>
            </a:ln>
          </p:spPr>
          <p:txBody>
            <a:bodyPr rtlCol="0" anchor="ctr"/>
            <a:lstStyle/>
            <a:p>
              <a:endParaRPr lang="en-US" sz="1000">
                <a:latin typeface="Arial" panose="020B0604020202020204" pitchFamily="34" charset="0"/>
              </a:endParaRPr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54825295-2C4A-488C-A384-C3F019450598}"/>
                </a:ext>
              </a:extLst>
            </p:cNvPr>
            <p:cNvSpPr/>
            <p:nvPr/>
          </p:nvSpPr>
          <p:spPr>
            <a:xfrm>
              <a:off x="6593641" y="4770212"/>
              <a:ext cx="259545" cy="19496"/>
            </a:xfrm>
            <a:custGeom>
              <a:avLst/>
              <a:gdLst>
                <a:gd name="connsiteX0" fmla="*/ -95 w 135260"/>
                <a:gd name="connsiteY0" fmla="*/ -370 h 10160"/>
                <a:gd name="connsiteX1" fmla="*/ 135165 w 135260"/>
                <a:gd name="connsiteY1" fmla="*/ -370 h 10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5260" h="10160">
                  <a:moveTo>
                    <a:pt x="-95" y="-370"/>
                  </a:moveTo>
                  <a:lnTo>
                    <a:pt x="135165" y="-370"/>
                  </a:ln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1000">
                <a:latin typeface="Arial" panose="020B0604020202020204" pitchFamily="34" charset="0"/>
              </a:endParaRPr>
            </a:p>
          </p:txBody>
        </p:sp>
        <p:cxnSp>
          <p:nvCxnSpPr>
            <p:cNvPr id="360" name="Straight Connector 359">
              <a:extLst>
                <a:ext uri="{FF2B5EF4-FFF2-40B4-BE49-F238E27FC236}">
                  <a16:creationId xmlns:a16="http://schemas.microsoft.com/office/drawing/2014/main" id="{44AA6110-5710-4DC8-A03B-3B37A8ACBD9D}"/>
                </a:ext>
              </a:extLst>
            </p:cNvPr>
            <p:cNvCxnSpPr>
              <a:cxnSpLocks/>
            </p:cNvCxnSpPr>
            <p:nvPr/>
          </p:nvCxnSpPr>
          <p:spPr>
            <a:xfrm>
              <a:off x="6390848" y="4767298"/>
              <a:ext cx="202793" cy="1045"/>
            </a:xfrm>
            <a:prstGeom prst="line">
              <a:avLst/>
            </a:prstGeom>
            <a:ln w="254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5" name="Freeform: Shape 364">
            <a:extLst>
              <a:ext uri="{FF2B5EF4-FFF2-40B4-BE49-F238E27FC236}">
                <a16:creationId xmlns:a16="http://schemas.microsoft.com/office/drawing/2014/main" id="{81350515-9184-44D0-893A-97E58D1822C4}"/>
              </a:ext>
            </a:extLst>
          </p:cNvPr>
          <p:cNvSpPr/>
          <p:nvPr/>
        </p:nvSpPr>
        <p:spPr>
          <a:xfrm>
            <a:off x="7160984" y="2266289"/>
            <a:ext cx="1986720" cy="367462"/>
          </a:xfrm>
          <a:custGeom>
            <a:avLst/>
            <a:gdLst>
              <a:gd name="connsiteX0" fmla="*/ -95 w 42671"/>
              <a:gd name="connsiteY0" fmla="*/ -370 h 55372"/>
              <a:gd name="connsiteX1" fmla="*/ 42577 w 42671"/>
              <a:gd name="connsiteY1" fmla="*/ 55002 h 55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2671" h="55372">
                <a:moveTo>
                  <a:pt x="-95" y="-370"/>
                </a:moveTo>
                <a:lnTo>
                  <a:pt x="42577" y="55002"/>
                </a:lnTo>
              </a:path>
            </a:pathLst>
          </a:custGeom>
          <a:noFill/>
          <a:ln w="25400" cap="flat">
            <a:solidFill>
              <a:srgbClr val="000000"/>
            </a:solidFill>
            <a:prstDash val="sysDot"/>
            <a:miter lim="800000"/>
          </a:ln>
        </p:spPr>
        <p:txBody>
          <a:bodyPr rtlCol="0" anchor="ctr"/>
          <a:lstStyle/>
          <a:p>
            <a:endParaRPr lang="en-US">
              <a:latin typeface="Arial" panose="020B0604020202020204" pitchFamily="34" charset="0"/>
            </a:endParaRPr>
          </a:p>
        </p:txBody>
      </p:sp>
      <p:sp>
        <p:nvSpPr>
          <p:cNvPr id="366" name="Freeform: Shape 365">
            <a:extLst>
              <a:ext uri="{FF2B5EF4-FFF2-40B4-BE49-F238E27FC236}">
                <a16:creationId xmlns:a16="http://schemas.microsoft.com/office/drawing/2014/main" id="{DF7EC882-9C6A-4BD4-A9EC-9D5783A412E4}"/>
              </a:ext>
            </a:extLst>
          </p:cNvPr>
          <p:cNvSpPr/>
          <p:nvPr/>
        </p:nvSpPr>
        <p:spPr>
          <a:xfrm>
            <a:off x="6742660" y="2269371"/>
            <a:ext cx="172281" cy="319489"/>
          </a:xfrm>
          <a:custGeom>
            <a:avLst/>
            <a:gdLst>
              <a:gd name="connsiteX0" fmla="*/ 42566 w 42661"/>
              <a:gd name="connsiteY0" fmla="*/ -370 h 55372"/>
              <a:gd name="connsiteX1" fmla="*/ -95 w 42661"/>
              <a:gd name="connsiteY1" fmla="*/ 55002 h 55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2661" h="55372">
                <a:moveTo>
                  <a:pt x="42566" y="-370"/>
                </a:moveTo>
                <a:lnTo>
                  <a:pt x="-95" y="55002"/>
                </a:lnTo>
              </a:path>
            </a:pathLst>
          </a:custGeom>
          <a:noFill/>
          <a:ln w="25400" cap="flat">
            <a:solidFill>
              <a:srgbClr val="000000"/>
            </a:solidFill>
            <a:prstDash val="sysDot"/>
            <a:round/>
          </a:ln>
        </p:spPr>
        <p:txBody>
          <a:bodyPr rtlCol="0" anchor="ctr"/>
          <a:lstStyle/>
          <a:p>
            <a:endParaRPr lang="en-US">
              <a:latin typeface="Arial" panose="020B0604020202020204" pitchFamily="34" charset="0"/>
            </a:endParaRPr>
          </a:p>
        </p:txBody>
      </p: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5158B9AF-8EE0-4A0C-9E41-D5277DCE41B6}"/>
              </a:ext>
            </a:extLst>
          </p:cNvPr>
          <p:cNvGrpSpPr/>
          <p:nvPr/>
        </p:nvGrpSpPr>
        <p:grpSpPr>
          <a:xfrm>
            <a:off x="6720193" y="2500419"/>
            <a:ext cx="2427511" cy="529123"/>
            <a:chOff x="6643274" y="2825346"/>
            <a:chExt cx="2427511" cy="529123"/>
          </a:xfrm>
        </p:grpSpPr>
        <p:sp>
          <p:nvSpPr>
            <p:cNvPr id="792" name="TextBox 791">
              <a:extLst>
                <a:ext uri="{FF2B5EF4-FFF2-40B4-BE49-F238E27FC236}">
                  <a16:creationId xmlns:a16="http://schemas.microsoft.com/office/drawing/2014/main" id="{1B816534-56DF-4464-BC7E-B52963DD29D7}"/>
                </a:ext>
              </a:extLst>
            </p:cNvPr>
            <p:cNvSpPr txBox="1"/>
            <p:nvPr/>
          </p:nvSpPr>
          <p:spPr>
            <a:xfrm>
              <a:off x="8274657" y="3077470"/>
              <a:ext cx="772602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sz="1200" i="1" dirty="0">
                  <a:latin typeface="Arial" panose="020B0604020202020204" pitchFamily="34" charset="0"/>
                </a:rPr>
                <a:t>oriV   </a:t>
              </a:r>
              <a:r>
                <a:rPr lang="en-US" sz="1200" i="1" dirty="0" err="1">
                  <a:latin typeface="Arial" panose="020B0604020202020204" pitchFamily="34" charset="0"/>
                </a:rPr>
                <a:t>oriT</a:t>
              </a:r>
              <a:endParaRPr lang="en-US" sz="1200" i="1" dirty="0">
                <a:latin typeface="Arial" panose="020B0604020202020204" pitchFamily="34" charset="0"/>
              </a:endParaRPr>
            </a:p>
          </p:txBody>
        </p:sp>
        <p:cxnSp>
          <p:nvCxnSpPr>
            <p:cNvPr id="798" name="Straight Connector 797">
              <a:extLst>
                <a:ext uri="{FF2B5EF4-FFF2-40B4-BE49-F238E27FC236}">
                  <a16:creationId xmlns:a16="http://schemas.microsoft.com/office/drawing/2014/main" id="{C6438D86-0C24-4D13-8C96-DED3C1F227A1}"/>
                </a:ext>
              </a:extLst>
            </p:cNvPr>
            <p:cNvCxnSpPr>
              <a:cxnSpLocks/>
            </p:cNvCxnSpPr>
            <p:nvPr/>
          </p:nvCxnSpPr>
          <p:spPr>
            <a:xfrm>
              <a:off x="6643274" y="2958679"/>
              <a:ext cx="24275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1" name="Graphic 6">
              <a:extLst>
                <a:ext uri="{FF2B5EF4-FFF2-40B4-BE49-F238E27FC236}">
                  <a16:creationId xmlns:a16="http://schemas.microsoft.com/office/drawing/2014/main" id="{060CB615-C7A2-41B8-9541-8A627B03240A}"/>
                </a:ext>
              </a:extLst>
            </p:cNvPr>
            <p:cNvSpPr/>
            <p:nvPr/>
          </p:nvSpPr>
          <p:spPr>
            <a:xfrm flipH="1">
              <a:off x="6860749" y="2850679"/>
              <a:ext cx="1264820" cy="216000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chemeClr val="bg1"/>
            </a:solidFill>
            <a:ln w="25400" cap="sq">
              <a:solidFill>
                <a:srgbClr val="000000"/>
              </a:solidFill>
              <a:prstDash val="solid"/>
              <a:miter lim="800000"/>
            </a:ln>
          </p:spPr>
          <p:txBody>
            <a:bodyPr lIns="0" rIns="0" rtlCol="0" anchor="ctr"/>
            <a:lstStyle/>
            <a:p>
              <a:pPr algn="ctr"/>
              <a:r>
                <a:rPr lang="en-US" sz="1200" i="1" dirty="0" err="1">
                  <a:latin typeface="Arial" panose="020B0604020202020204" pitchFamily="34" charset="0"/>
                </a:rPr>
                <a:t>repA</a:t>
              </a:r>
              <a:endParaRPr lang="en-US" sz="1200" i="1" baseline="-25000" dirty="0">
                <a:latin typeface="Arial" panose="020B0604020202020204" pitchFamily="34" charset="0"/>
              </a:endParaRPr>
            </a:p>
          </p:txBody>
        </p:sp>
        <p:sp>
          <p:nvSpPr>
            <p:cNvPr id="373" name="Graphic 85">
              <a:extLst>
                <a:ext uri="{FF2B5EF4-FFF2-40B4-BE49-F238E27FC236}">
                  <a16:creationId xmlns:a16="http://schemas.microsoft.com/office/drawing/2014/main" id="{6CF19BE9-AED6-4D5E-B667-31C23891CBAA}"/>
                </a:ext>
              </a:extLst>
            </p:cNvPr>
            <p:cNvSpPr/>
            <p:nvPr/>
          </p:nvSpPr>
          <p:spPr>
            <a:xfrm>
              <a:off x="8298713" y="2861858"/>
              <a:ext cx="216000" cy="216000"/>
            </a:xfrm>
            <a:custGeom>
              <a:avLst/>
              <a:gdLst>
                <a:gd name="connsiteX0" fmla="*/ 243840 w 243840"/>
                <a:gd name="connsiteY0" fmla="*/ 121920 h 243840"/>
                <a:gd name="connsiteX1" fmla="*/ 121920 w 243840"/>
                <a:gd name="connsiteY1" fmla="*/ 243840 h 243840"/>
                <a:gd name="connsiteX2" fmla="*/ 0 w 243840"/>
                <a:gd name="connsiteY2" fmla="*/ 121920 h 243840"/>
                <a:gd name="connsiteX3" fmla="*/ 121920 w 243840"/>
                <a:gd name="connsiteY3" fmla="*/ 0 h 243840"/>
                <a:gd name="connsiteX4" fmla="*/ 243840 w 243840"/>
                <a:gd name="connsiteY4" fmla="*/ 121920 h 243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3840" h="243840">
                  <a:moveTo>
                    <a:pt x="243840" y="121920"/>
                  </a:moveTo>
                  <a:cubicBezTo>
                    <a:pt x="243840" y="189255"/>
                    <a:pt x="189255" y="243840"/>
                    <a:pt x="121920" y="243840"/>
                  </a:cubicBezTo>
                  <a:cubicBezTo>
                    <a:pt x="54585" y="243840"/>
                    <a:pt x="0" y="189255"/>
                    <a:pt x="0" y="121920"/>
                  </a:cubicBezTo>
                  <a:cubicBezTo>
                    <a:pt x="0" y="54585"/>
                    <a:pt x="54585" y="0"/>
                    <a:pt x="121920" y="0"/>
                  </a:cubicBezTo>
                  <a:cubicBezTo>
                    <a:pt x="189255" y="0"/>
                    <a:pt x="243840" y="54585"/>
                    <a:pt x="243840" y="121920"/>
                  </a:cubicBezTo>
                  <a:close/>
                </a:path>
              </a:pathLst>
            </a:cu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Arial" panose="020B0604020202020204" pitchFamily="34" charset="0"/>
              </a:endParaRPr>
            </a:p>
          </p:txBody>
        </p:sp>
        <p:grpSp>
          <p:nvGrpSpPr>
            <p:cNvPr id="374" name="Group 373">
              <a:extLst>
                <a:ext uri="{FF2B5EF4-FFF2-40B4-BE49-F238E27FC236}">
                  <a16:creationId xmlns:a16="http://schemas.microsoft.com/office/drawing/2014/main" id="{CF5A49FA-7D27-4B55-A984-0B12E91282C5}"/>
                </a:ext>
              </a:extLst>
            </p:cNvPr>
            <p:cNvGrpSpPr/>
            <p:nvPr/>
          </p:nvGrpSpPr>
          <p:grpSpPr>
            <a:xfrm>
              <a:off x="8703087" y="2825346"/>
              <a:ext cx="259200" cy="258460"/>
              <a:chOff x="2624343" y="5093055"/>
              <a:chExt cx="259200" cy="258460"/>
            </a:xfrm>
          </p:grpSpPr>
          <p:sp>
            <p:nvSpPr>
              <p:cNvPr id="375" name="Freeform: Shape 374">
                <a:extLst>
                  <a:ext uri="{FF2B5EF4-FFF2-40B4-BE49-F238E27FC236}">
                    <a16:creationId xmlns:a16="http://schemas.microsoft.com/office/drawing/2014/main" id="{D02D8BE3-842E-4BB2-9E75-C4CCFA84E32B}"/>
                  </a:ext>
                </a:extLst>
              </p:cNvPr>
              <p:cNvSpPr/>
              <p:nvPr/>
            </p:nvSpPr>
            <p:spPr>
              <a:xfrm>
                <a:off x="2624343" y="5135515"/>
                <a:ext cx="216000" cy="216000"/>
              </a:xfrm>
              <a:custGeom>
                <a:avLst/>
                <a:gdLst>
                  <a:gd name="connsiteX0" fmla="*/ 243840 w 243840"/>
                  <a:gd name="connsiteY0" fmla="*/ 121920 h 243840"/>
                  <a:gd name="connsiteX1" fmla="*/ 121920 w 243840"/>
                  <a:gd name="connsiteY1" fmla="*/ 243840 h 243840"/>
                  <a:gd name="connsiteX2" fmla="*/ 0 w 243840"/>
                  <a:gd name="connsiteY2" fmla="*/ 121920 h 243840"/>
                  <a:gd name="connsiteX3" fmla="*/ 121920 w 243840"/>
                  <a:gd name="connsiteY3" fmla="*/ 0 h 243840"/>
                  <a:gd name="connsiteX4" fmla="*/ 243840 w 243840"/>
                  <a:gd name="connsiteY4" fmla="*/ 121920 h 2438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3840" h="243840">
                    <a:moveTo>
                      <a:pt x="243840" y="121920"/>
                    </a:moveTo>
                    <a:cubicBezTo>
                      <a:pt x="243840" y="189255"/>
                      <a:pt x="189255" y="243840"/>
                      <a:pt x="121920" y="243840"/>
                    </a:cubicBezTo>
                    <a:cubicBezTo>
                      <a:pt x="54585" y="243840"/>
                      <a:pt x="0" y="189255"/>
                      <a:pt x="0" y="121920"/>
                    </a:cubicBezTo>
                    <a:cubicBezTo>
                      <a:pt x="0" y="54585"/>
                      <a:pt x="54585" y="0"/>
                      <a:pt x="121920" y="0"/>
                    </a:cubicBezTo>
                    <a:cubicBezTo>
                      <a:pt x="189255" y="0"/>
                      <a:pt x="243840" y="54585"/>
                      <a:pt x="243840" y="121920"/>
                    </a:cubicBezTo>
                    <a:close/>
                  </a:path>
                </a:pathLst>
              </a:custGeom>
              <a:solidFill>
                <a:schemeClr val="bg1"/>
              </a:solidFill>
              <a:ln w="25400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376" name="Freeform: Shape 375">
                <a:extLst>
                  <a:ext uri="{FF2B5EF4-FFF2-40B4-BE49-F238E27FC236}">
                    <a16:creationId xmlns:a16="http://schemas.microsoft.com/office/drawing/2014/main" id="{81F1DF3B-A91C-4281-8561-F33579B36174}"/>
                  </a:ext>
                </a:extLst>
              </p:cNvPr>
              <p:cNvSpPr/>
              <p:nvPr/>
            </p:nvSpPr>
            <p:spPr>
              <a:xfrm>
                <a:off x="2732343" y="5093055"/>
                <a:ext cx="151200" cy="151200"/>
              </a:xfrm>
              <a:custGeom>
                <a:avLst/>
                <a:gdLst>
                  <a:gd name="connsiteX0" fmla="*/ 0 w 141686"/>
                  <a:gd name="connsiteY0" fmla="*/ 141686 h 141685"/>
                  <a:gd name="connsiteX1" fmla="*/ 141686 w 141686"/>
                  <a:gd name="connsiteY1" fmla="*/ 0 h 1416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41686" h="141685">
                    <a:moveTo>
                      <a:pt x="0" y="141686"/>
                    </a:moveTo>
                    <a:lnTo>
                      <a:pt x="141686" y="0"/>
                    </a:lnTo>
                  </a:path>
                </a:pathLst>
              </a:custGeom>
              <a:solidFill>
                <a:schemeClr val="bg1"/>
              </a:solidFill>
              <a:ln w="25400" cap="sq">
                <a:solidFill>
                  <a:srgbClr val="000000"/>
                </a:solidFill>
                <a:prstDash val="solid"/>
                <a:miter lim="800000"/>
                <a:tailEnd type="triangle"/>
              </a:ln>
            </p:spPr>
            <p:txBody>
              <a:bodyPr rtlCol="0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8A7E3174-3834-45A2-A780-EFFAAA05D229}"/>
              </a:ext>
            </a:extLst>
          </p:cNvPr>
          <p:cNvSpPr/>
          <p:nvPr/>
        </p:nvSpPr>
        <p:spPr>
          <a:xfrm>
            <a:off x="9393053" y="3228777"/>
            <a:ext cx="725341" cy="304105"/>
          </a:xfrm>
          <a:prstGeom prst="roundRect">
            <a:avLst>
              <a:gd name="adj" fmla="val 24361"/>
            </a:avLst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  <a:latin typeface="Abadi" panose="020F0502020204030204" pitchFamily="34" charset="0"/>
              </a:rPr>
              <a:t>Protein/</a:t>
            </a:r>
            <a:br>
              <a:rPr lang="en-US" sz="700" dirty="0">
                <a:solidFill>
                  <a:schemeClr val="tx1"/>
                </a:solidFill>
                <a:latin typeface="Abadi" panose="020F0502020204030204" pitchFamily="34" charset="0"/>
              </a:rPr>
            </a:br>
            <a:r>
              <a:rPr lang="en-US" sz="700" dirty="0">
                <a:solidFill>
                  <a:schemeClr val="tx1"/>
                </a:solidFill>
                <a:latin typeface="Abadi" panose="020F0502020204030204" pitchFamily="34" charset="0"/>
              </a:rPr>
              <a:t>macromolecule</a:t>
            </a:r>
          </a:p>
        </p:txBody>
      </p:sp>
      <p:grpSp>
        <p:nvGrpSpPr>
          <p:cNvPr id="498" name="Group 497">
            <a:extLst>
              <a:ext uri="{FF2B5EF4-FFF2-40B4-BE49-F238E27FC236}">
                <a16:creationId xmlns:a16="http://schemas.microsoft.com/office/drawing/2014/main" id="{B6275F80-6A64-4239-9E3F-C2C50F5F32F7}"/>
              </a:ext>
            </a:extLst>
          </p:cNvPr>
          <p:cNvGrpSpPr/>
          <p:nvPr/>
        </p:nvGrpSpPr>
        <p:grpSpPr>
          <a:xfrm>
            <a:off x="8276437" y="3175893"/>
            <a:ext cx="694317" cy="634189"/>
            <a:chOff x="3255067" y="2077183"/>
            <a:chExt cx="735637" cy="373372"/>
          </a:xfrm>
        </p:grpSpPr>
        <p:cxnSp>
          <p:nvCxnSpPr>
            <p:cNvPr id="499" name="Connector: Elbow 498">
              <a:extLst>
                <a:ext uri="{FF2B5EF4-FFF2-40B4-BE49-F238E27FC236}">
                  <a16:creationId xmlns:a16="http://schemas.microsoft.com/office/drawing/2014/main" id="{9A58B9C4-13CE-4807-85E3-8A205917F6DD}"/>
                </a:ext>
              </a:extLst>
            </p:cNvPr>
            <p:cNvCxnSpPr>
              <a:cxnSpLocks/>
              <a:endCxn id="500" idx="3"/>
            </p:cNvCxnSpPr>
            <p:nvPr/>
          </p:nvCxnSpPr>
          <p:spPr>
            <a:xfrm rot="10800000">
              <a:off x="3340646" y="2159916"/>
              <a:ext cx="650058" cy="290639"/>
            </a:xfrm>
            <a:prstGeom prst="bentConnector2">
              <a:avLst/>
            </a:prstGeom>
            <a:ln w="25400" cap="sq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0" name="Isosceles Triangle 499">
              <a:extLst>
                <a:ext uri="{FF2B5EF4-FFF2-40B4-BE49-F238E27FC236}">
                  <a16:creationId xmlns:a16="http://schemas.microsoft.com/office/drawing/2014/main" id="{96BDA3A7-162C-4272-9F40-2264BE7BC7F9}"/>
                </a:ext>
              </a:extLst>
            </p:cNvPr>
            <p:cNvSpPr/>
            <p:nvPr/>
          </p:nvSpPr>
          <p:spPr>
            <a:xfrm>
              <a:off x="3255067" y="2077183"/>
              <a:ext cx="171155" cy="82733"/>
            </a:xfrm>
            <a:prstGeom prst="triangle">
              <a:avLst/>
            </a:prstGeom>
            <a:solidFill>
              <a:schemeClr val="bg1"/>
            </a:solidFill>
            <a:ln w="25400" cap="sq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</a:endParaRPr>
            </a:p>
          </p:txBody>
        </p:sp>
      </p:grpSp>
      <p:cxnSp>
        <p:nvCxnSpPr>
          <p:cNvPr id="501" name="Connector: Elbow 500">
            <a:extLst>
              <a:ext uri="{FF2B5EF4-FFF2-40B4-BE49-F238E27FC236}">
                <a16:creationId xmlns:a16="http://schemas.microsoft.com/office/drawing/2014/main" id="{80BEF704-3B22-482A-AC37-671F817F5CDE}"/>
              </a:ext>
            </a:extLst>
          </p:cNvPr>
          <p:cNvCxnSpPr>
            <a:cxnSpLocks/>
          </p:cNvCxnSpPr>
          <p:nvPr/>
        </p:nvCxnSpPr>
        <p:spPr>
          <a:xfrm rot="10800000">
            <a:off x="8026772" y="3692806"/>
            <a:ext cx="831327" cy="505024"/>
          </a:xfrm>
          <a:prstGeom prst="bentConnector3">
            <a:avLst>
              <a:gd name="adj1" fmla="val 100038"/>
            </a:avLst>
          </a:prstGeom>
          <a:ln w="25400" cap="sq">
            <a:solidFill>
              <a:schemeClr val="tx1"/>
            </a:solidFill>
            <a:headEnd type="none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2" name="Group 501">
            <a:extLst>
              <a:ext uri="{FF2B5EF4-FFF2-40B4-BE49-F238E27FC236}">
                <a16:creationId xmlns:a16="http://schemas.microsoft.com/office/drawing/2014/main" id="{76BEF92B-335F-4433-ABD2-BEEA5814F0B4}"/>
              </a:ext>
            </a:extLst>
          </p:cNvPr>
          <p:cNvGrpSpPr/>
          <p:nvPr/>
        </p:nvGrpSpPr>
        <p:grpSpPr>
          <a:xfrm>
            <a:off x="8086721" y="3464446"/>
            <a:ext cx="924769" cy="505024"/>
            <a:chOff x="859550" y="1910943"/>
            <a:chExt cx="924769" cy="505024"/>
          </a:xfrm>
        </p:grpSpPr>
        <p:cxnSp>
          <p:nvCxnSpPr>
            <p:cNvPr id="503" name="Connector: Elbow 502">
              <a:extLst>
                <a:ext uri="{FF2B5EF4-FFF2-40B4-BE49-F238E27FC236}">
                  <a16:creationId xmlns:a16="http://schemas.microsoft.com/office/drawing/2014/main" id="{9FC0421B-E156-4F22-9EF8-3175C88FECA1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952992" y="1910943"/>
              <a:ext cx="831327" cy="505024"/>
            </a:xfrm>
            <a:prstGeom prst="bentConnector3">
              <a:avLst>
                <a:gd name="adj1" fmla="val 100038"/>
              </a:avLst>
            </a:prstGeom>
            <a:ln w="25400" cap="sq">
              <a:solidFill>
                <a:schemeClr val="tx1"/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4" name="Straight Connector 503">
              <a:extLst>
                <a:ext uri="{FF2B5EF4-FFF2-40B4-BE49-F238E27FC236}">
                  <a16:creationId xmlns:a16="http://schemas.microsoft.com/office/drawing/2014/main" id="{9E6D853D-8E5B-4446-B544-519207D31FD8}"/>
                </a:ext>
              </a:extLst>
            </p:cNvPr>
            <p:cNvCxnSpPr>
              <a:cxnSpLocks/>
            </p:cNvCxnSpPr>
            <p:nvPr/>
          </p:nvCxnSpPr>
          <p:spPr>
            <a:xfrm>
              <a:off x="859550" y="1910943"/>
              <a:ext cx="178519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07" name="Connector: Elbow 506">
            <a:extLst>
              <a:ext uri="{FF2B5EF4-FFF2-40B4-BE49-F238E27FC236}">
                <a16:creationId xmlns:a16="http://schemas.microsoft.com/office/drawing/2014/main" id="{1E9C5E84-F190-439B-9835-F6246666AB2E}"/>
              </a:ext>
            </a:extLst>
          </p:cNvPr>
          <p:cNvCxnSpPr>
            <a:cxnSpLocks/>
          </p:cNvCxnSpPr>
          <p:nvPr/>
        </p:nvCxnSpPr>
        <p:spPr>
          <a:xfrm rot="10800000">
            <a:off x="7853466" y="3926283"/>
            <a:ext cx="831327" cy="505024"/>
          </a:xfrm>
          <a:prstGeom prst="bentConnector3">
            <a:avLst>
              <a:gd name="adj1" fmla="val 100038"/>
            </a:avLst>
          </a:prstGeom>
          <a:ln w="25400" cap="sq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8" name="Group 507">
            <a:extLst>
              <a:ext uri="{FF2B5EF4-FFF2-40B4-BE49-F238E27FC236}">
                <a16:creationId xmlns:a16="http://schemas.microsoft.com/office/drawing/2014/main" id="{1D988C58-C83C-456C-8E21-1300DF88207E}"/>
              </a:ext>
            </a:extLst>
          </p:cNvPr>
          <p:cNvGrpSpPr/>
          <p:nvPr/>
        </p:nvGrpSpPr>
        <p:grpSpPr>
          <a:xfrm>
            <a:off x="7790162" y="3744548"/>
            <a:ext cx="133200" cy="133200"/>
            <a:chOff x="9300776" y="4134336"/>
            <a:chExt cx="133200" cy="133200"/>
          </a:xfrm>
        </p:grpSpPr>
        <p:sp>
          <p:nvSpPr>
            <p:cNvPr id="509" name="Graphic 68">
              <a:extLst>
                <a:ext uri="{FF2B5EF4-FFF2-40B4-BE49-F238E27FC236}">
                  <a16:creationId xmlns:a16="http://schemas.microsoft.com/office/drawing/2014/main" id="{0B66FDE1-7975-4ADE-A924-3D1C8407FBF6}"/>
                </a:ext>
              </a:extLst>
            </p:cNvPr>
            <p:cNvSpPr/>
            <p:nvPr/>
          </p:nvSpPr>
          <p:spPr>
            <a:xfrm>
              <a:off x="9300776" y="4134336"/>
              <a:ext cx="133200" cy="133200"/>
            </a:xfrm>
            <a:custGeom>
              <a:avLst/>
              <a:gdLst>
                <a:gd name="connsiteX0" fmla="*/ 69223 w 134739"/>
                <a:gd name="connsiteY0" fmla="*/ 25 h 132587"/>
                <a:gd name="connsiteX1" fmla="*/ 134723 w 134739"/>
                <a:gd name="connsiteY1" fmla="*/ 67737 h 132587"/>
                <a:gd name="connsiteX2" fmla="*/ 66288 w 134739"/>
                <a:gd name="connsiteY2" fmla="*/ 132579 h 132587"/>
                <a:gd name="connsiteX3" fmla="*/ 4 w 134739"/>
                <a:gd name="connsiteY3" fmla="*/ 65609 h 132587"/>
                <a:gd name="connsiteX4" fmla="*/ 67679 w 134739"/>
                <a:gd name="connsiteY4" fmla="*/ 1 h 132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739" h="132587">
                  <a:moveTo>
                    <a:pt x="69223" y="25"/>
                  </a:moveTo>
                  <a:cubicBezTo>
                    <a:pt x="106265" y="1028"/>
                    <a:pt x="135530" y="31281"/>
                    <a:pt x="134723" y="67737"/>
                  </a:cubicBezTo>
                  <a:cubicBezTo>
                    <a:pt x="133916" y="104194"/>
                    <a:pt x="103340" y="133164"/>
                    <a:pt x="66288" y="132579"/>
                  </a:cubicBezTo>
                  <a:cubicBezTo>
                    <a:pt x="29236" y="131993"/>
                    <a:pt x="-379" y="102071"/>
                    <a:pt x="4" y="65609"/>
                  </a:cubicBezTo>
                  <a:cubicBezTo>
                    <a:pt x="387" y="29146"/>
                    <a:pt x="30624" y="-167"/>
                    <a:pt x="67679" y="1"/>
                  </a:cubicBezTo>
                </a:path>
              </a:pathLst>
            </a:custGeom>
            <a:solidFill>
              <a:schemeClr val="bg1"/>
            </a:solidFill>
            <a:ln w="25400" cap="sq">
              <a:solidFill>
                <a:srgbClr val="000000"/>
              </a:solidFill>
              <a:prstDash val="solid"/>
              <a:miter lim="800000"/>
            </a:ln>
          </p:spPr>
          <p:txBody>
            <a:bodyPr rtlCol="0" anchor="ctr"/>
            <a:lstStyle/>
            <a:p>
              <a:endParaRPr lang="en-US" dirty="0">
                <a:latin typeface="Abadi" panose="020F0502020204030204" pitchFamily="34" charset="0"/>
              </a:endParaRPr>
            </a:p>
          </p:txBody>
        </p:sp>
        <p:sp>
          <p:nvSpPr>
            <p:cNvPr id="510" name="Freeform: Shape 509">
              <a:extLst>
                <a:ext uri="{FF2B5EF4-FFF2-40B4-BE49-F238E27FC236}">
                  <a16:creationId xmlns:a16="http://schemas.microsoft.com/office/drawing/2014/main" id="{F1DA15EC-3A30-4857-B892-80948FC4B746}"/>
                </a:ext>
              </a:extLst>
            </p:cNvPr>
            <p:cNvSpPr/>
            <p:nvPr/>
          </p:nvSpPr>
          <p:spPr>
            <a:xfrm>
              <a:off x="9321865" y="4154348"/>
              <a:ext cx="93600" cy="93600"/>
            </a:xfrm>
            <a:custGeom>
              <a:avLst/>
              <a:gdLst>
                <a:gd name="connsiteX0" fmla="*/ 61347 w 61347"/>
                <a:gd name="connsiteY0" fmla="*/ 0 h 73186"/>
                <a:gd name="connsiteX1" fmla="*/ 0 w 61347"/>
                <a:gd name="connsiteY1" fmla="*/ 73187 h 73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347" h="73186">
                  <a:moveTo>
                    <a:pt x="61347" y="0"/>
                  </a:moveTo>
                  <a:lnTo>
                    <a:pt x="0" y="73187"/>
                  </a:ln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dirty="0">
                <a:latin typeface="Abadi" panose="020F0502020204030204" pitchFamily="34" charset="0"/>
              </a:endParaRPr>
            </a:p>
          </p:txBody>
        </p:sp>
      </p:grpSp>
      <p:sp>
        <p:nvSpPr>
          <p:cNvPr id="511" name="Freeform: Shape 510">
            <a:extLst>
              <a:ext uri="{FF2B5EF4-FFF2-40B4-BE49-F238E27FC236}">
                <a16:creationId xmlns:a16="http://schemas.microsoft.com/office/drawing/2014/main" id="{7136D74C-4C37-4497-A504-67D1191E74C9}"/>
              </a:ext>
            </a:extLst>
          </p:cNvPr>
          <p:cNvSpPr/>
          <p:nvPr/>
        </p:nvSpPr>
        <p:spPr>
          <a:xfrm>
            <a:off x="6306626" y="4770773"/>
            <a:ext cx="291253" cy="155736"/>
          </a:xfrm>
          <a:custGeom>
            <a:avLst/>
            <a:gdLst>
              <a:gd name="connsiteX0" fmla="*/ 291253 w 291253"/>
              <a:gd name="connsiteY0" fmla="*/ 0 h 179493"/>
              <a:gd name="connsiteX1" fmla="*/ 0 w 291253"/>
              <a:gd name="connsiteY1" fmla="*/ 0 h 179493"/>
              <a:gd name="connsiteX2" fmla="*/ 0 w 291253"/>
              <a:gd name="connsiteY2" fmla="*/ 179493 h 179493"/>
              <a:gd name="connsiteX3" fmla="*/ 284480 w 291253"/>
              <a:gd name="connsiteY3" fmla="*/ 179493 h 179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1253" h="179493">
                <a:moveTo>
                  <a:pt x="291253" y="0"/>
                </a:moveTo>
                <a:lnTo>
                  <a:pt x="0" y="0"/>
                </a:lnTo>
                <a:lnTo>
                  <a:pt x="0" y="179493"/>
                </a:lnTo>
                <a:lnTo>
                  <a:pt x="284480" y="179493"/>
                </a:lnTo>
              </a:path>
            </a:pathLst>
          </a:custGeom>
          <a:noFill/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badi" panose="020F0502020204030204" pitchFamily="34" charset="0"/>
            </a:endParaRPr>
          </a:p>
        </p:txBody>
      </p:sp>
      <p:cxnSp>
        <p:nvCxnSpPr>
          <p:cNvPr id="512" name="Straight Connector 511">
            <a:extLst>
              <a:ext uri="{FF2B5EF4-FFF2-40B4-BE49-F238E27FC236}">
                <a16:creationId xmlns:a16="http://schemas.microsoft.com/office/drawing/2014/main" id="{0FADDD8B-7F6B-41AA-89BA-31FB14F9B60B}"/>
              </a:ext>
            </a:extLst>
          </p:cNvPr>
          <p:cNvCxnSpPr>
            <a:cxnSpLocks/>
          </p:cNvCxnSpPr>
          <p:nvPr/>
        </p:nvCxnSpPr>
        <p:spPr>
          <a:xfrm>
            <a:off x="6020469" y="5133123"/>
            <a:ext cx="594985" cy="0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3" name="Straight Connector 512">
            <a:extLst>
              <a:ext uri="{FF2B5EF4-FFF2-40B4-BE49-F238E27FC236}">
                <a16:creationId xmlns:a16="http://schemas.microsoft.com/office/drawing/2014/main" id="{0743DC3C-EB24-40D8-9D4B-905273C3CD05}"/>
              </a:ext>
            </a:extLst>
          </p:cNvPr>
          <p:cNvCxnSpPr>
            <a:cxnSpLocks/>
          </p:cNvCxnSpPr>
          <p:nvPr/>
        </p:nvCxnSpPr>
        <p:spPr>
          <a:xfrm>
            <a:off x="6013208" y="4762365"/>
            <a:ext cx="369182" cy="0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Straight Connector 513">
            <a:extLst>
              <a:ext uri="{FF2B5EF4-FFF2-40B4-BE49-F238E27FC236}">
                <a16:creationId xmlns:a16="http://schemas.microsoft.com/office/drawing/2014/main" id="{77AA048A-6E8A-480C-990F-3C65333579D0}"/>
              </a:ext>
            </a:extLst>
          </p:cNvPr>
          <p:cNvCxnSpPr>
            <a:cxnSpLocks/>
          </p:cNvCxnSpPr>
          <p:nvPr/>
        </p:nvCxnSpPr>
        <p:spPr>
          <a:xfrm>
            <a:off x="6303274" y="4267036"/>
            <a:ext cx="0" cy="258303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6" name="Straight Connector 515">
            <a:extLst>
              <a:ext uri="{FF2B5EF4-FFF2-40B4-BE49-F238E27FC236}">
                <a16:creationId xmlns:a16="http://schemas.microsoft.com/office/drawing/2014/main" id="{B8004669-4DD2-4C5E-B048-F567675FF2FB}"/>
              </a:ext>
            </a:extLst>
          </p:cNvPr>
          <p:cNvCxnSpPr>
            <a:cxnSpLocks/>
          </p:cNvCxnSpPr>
          <p:nvPr/>
        </p:nvCxnSpPr>
        <p:spPr>
          <a:xfrm>
            <a:off x="6005781" y="4550744"/>
            <a:ext cx="594985" cy="0"/>
          </a:xfrm>
          <a:prstGeom prst="line">
            <a:avLst/>
          </a:prstGeom>
          <a:ln w="254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9" name="Group 518">
            <a:extLst>
              <a:ext uri="{FF2B5EF4-FFF2-40B4-BE49-F238E27FC236}">
                <a16:creationId xmlns:a16="http://schemas.microsoft.com/office/drawing/2014/main" id="{84DE6C9F-AA26-412A-87F2-8D8B0FB11EB7}"/>
              </a:ext>
            </a:extLst>
          </p:cNvPr>
          <p:cNvGrpSpPr/>
          <p:nvPr/>
        </p:nvGrpSpPr>
        <p:grpSpPr>
          <a:xfrm>
            <a:off x="6235905" y="4704230"/>
            <a:ext cx="135954" cy="131650"/>
            <a:chOff x="10484127" y="4166518"/>
            <a:chExt cx="135954" cy="131650"/>
          </a:xfrm>
          <a:solidFill>
            <a:schemeClr val="bg1"/>
          </a:solidFill>
        </p:grpSpPr>
        <p:sp>
          <p:nvSpPr>
            <p:cNvPr id="520" name="Freeform: Shape 519">
              <a:extLst>
                <a:ext uri="{FF2B5EF4-FFF2-40B4-BE49-F238E27FC236}">
                  <a16:creationId xmlns:a16="http://schemas.microsoft.com/office/drawing/2014/main" id="{3AF65338-1F24-4027-9ACB-7950CB04B1AD}"/>
                </a:ext>
              </a:extLst>
            </p:cNvPr>
            <p:cNvSpPr/>
            <p:nvPr/>
          </p:nvSpPr>
          <p:spPr>
            <a:xfrm>
              <a:off x="10484127" y="4166518"/>
              <a:ext cx="135954" cy="131650"/>
            </a:xfrm>
            <a:custGeom>
              <a:avLst/>
              <a:gdLst>
                <a:gd name="connsiteX0" fmla="*/ 69847 w 135954"/>
                <a:gd name="connsiteY0" fmla="*/ 25 h 131650"/>
                <a:gd name="connsiteX1" fmla="*/ 135938 w 135954"/>
                <a:gd name="connsiteY1" fmla="*/ 67259 h 131650"/>
                <a:gd name="connsiteX2" fmla="*/ 66886 w 135954"/>
                <a:gd name="connsiteY2" fmla="*/ 131642 h 131650"/>
                <a:gd name="connsiteX3" fmla="*/ 4 w 135954"/>
                <a:gd name="connsiteY3" fmla="*/ 65145 h 131650"/>
                <a:gd name="connsiteX4" fmla="*/ 68290 w 135954"/>
                <a:gd name="connsiteY4" fmla="*/ 1 h 131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5954" h="131650">
                  <a:moveTo>
                    <a:pt x="69847" y="25"/>
                  </a:moveTo>
                  <a:cubicBezTo>
                    <a:pt x="107223" y="1021"/>
                    <a:pt x="136753" y="31060"/>
                    <a:pt x="135938" y="67259"/>
                  </a:cubicBezTo>
                  <a:cubicBezTo>
                    <a:pt x="135124" y="103457"/>
                    <a:pt x="104272" y="132223"/>
                    <a:pt x="66886" y="131642"/>
                  </a:cubicBezTo>
                  <a:cubicBezTo>
                    <a:pt x="29499" y="131060"/>
                    <a:pt x="-383" y="101350"/>
                    <a:pt x="4" y="65145"/>
                  </a:cubicBezTo>
                  <a:cubicBezTo>
                    <a:pt x="390" y="28939"/>
                    <a:pt x="30899" y="-166"/>
                    <a:pt x="68290" y="1"/>
                  </a:cubicBezTo>
                </a:path>
              </a:pathLst>
            </a:custGeom>
            <a:grpFill/>
            <a:ln w="19050" cap="sq">
              <a:solidFill>
                <a:srgbClr val="000000"/>
              </a:solidFill>
              <a:prstDash val="solid"/>
              <a:miter lim="800000"/>
            </a:ln>
          </p:spPr>
          <p:txBody>
            <a:bodyPr rtlCol="0" anchor="ctr"/>
            <a:lstStyle/>
            <a:p>
              <a:endParaRPr lang="en-US" dirty="0">
                <a:latin typeface="Abadi" panose="020F0502020204030204" pitchFamily="34" charset="0"/>
              </a:endParaRPr>
            </a:p>
          </p:txBody>
        </p:sp>
        <p:sp>
          <p:nvSpPr>
            <p:cNvPr id="522" name="Freeform: Shape 521">
              <a:extLst>
                <a:ext uri="{FF2B5EF4-FFF2-40B4-BE49-F238E27FC236}">
                  <a16:creationId xmlns:a16="http://schemas.microsoft.com/office/drawing/2014/main" id="{342AB417-FB1D-4533-AD02-0FA04830B6BF}"/>
                </a:ext>
              </a:extLst>
            </p:cNvPr>
            <p:cNvSpPr/>
            <p:nvPr/>
          </p:nvSpPr>
          <p:spPr>
            <a:xfrm>
              <a:off x="10515135" y="4196544"/>
              <a:ext cx="73939" cy="71598"/>
            </a:xfrm>
            <a:custGeom>
              <a:avLst/>
              <a:gdLst>
                <a:gd name="connsiteX0" fmla="*/ 42315 w 82365"/>
                <a:gd name="connsiteY0" fmla="*/ 15 h 79757"/>
                <a:gd name="connsiteX1" fmla="*/ 82355 w 82365"/>
                <a:gd name="connsiteY1" fmla="*/ 40747 h 79757"/>
                <a:gd name="connsiteX2" fmla="*/ 40521 w 82365"/>
                <a:gd name="connsiteY2" fmla="*/ 79752 h 79757"/>
                <a:gd name="connsiteX3" fmla="*/ 2 w 82365"/>
                <a:gd name="connsiteY3" fmla="*/ 39467 h 79757"/>
                <a:gd name="connsiteX4" fmla="*/ 41372 w 82365"/>
                <a:gd name="connsiteY4" fmla="*/ 0 h 79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365" h="79757">
                  <a:moveTo>
                    <a:pt x="42315" y="15"/>
                  </a:moveTo>
                  <a:cubicBezTo>
                    <a:pt x="64959" y="618"/>
                    <a:pt x="82849" y="18817"/>
                    <a:pt x="82355" y="40747"/>
                  </a:cubicBezTo>
                  <a:cubicBezTo>
                    <a:pt x="81862" y="62677"/>
                    <a:pt x="63171" y="80105"/>
                    <a:pt x="40521" y="79752"/>
                  </a:cubicBezTo>
                  <a:cubicBezTo>
                    <a:pt x="17872" y="79400"/>
                    <a:pt x="-232" y="61400"/>
                    <a:pt x="2" y="39467"/>
                  </a:cubicBezTo>
                  <a:cubicBezTo>
                    <a:pt x="236" y="17533"/>
                    <a:pt x="18720" y="-100"/>
                    <a:pt x="41372" y="0"/>
                  </a:cubicBezTo>
                </a:path>
              </a:pathLst>
            </a:custGeom>
            <a:grpFill/>
            <a:ln w="19050" cap="sq">
              <a:solidFill>
                <a:srgbClr val="000000"/>
              </a:solidFill>
              <a:prstDash val="solid"/>
              <a:miter lim="800000"/>
            </a:ln>
          </p:spPr>
          <p:txBody>
            <a:bodyPr rtlCol="0" anchor="ctr"/>
            <a:lstStyle/>
            <a:p>
              <a:endParaRPr lang="en-US" dirty="0">
                <a:latin typeface="Abadi" panose="020F0502020204030204" pitchFamily="34" charset="0"/>
              </a:endParaRPr>
            </a:p>
          </p:txBody>
        </p:sp>
      </p:grpSp>
      <p:sp>
        <p:nvSpPr>
          <p:cNvPr id="523" name="Graphic 68">
            <a:extLst>
              <a:ext uri="{FF2B5EF4-FFF2-40B4-BE49-F238E27FC236}">
                <a16:creationId xmlns:a16="http://schemas.microsoft.com/office/drawing/2014/main" id="{76856C0D-3397-4078-866F-41FAE37FFD1C}"/>
              </a:ext>
            </a:extLst>
          </p:cNvPr>
          <p:cNvSpPr/>
          <p:nvPr/>
        </p:nvSpPr>
        <p:spPr>
          <a:xfrm>
            <a:off x="6235905" y="4486297"/>
            <a:ext cx="134739" cy="132587"/>
          </a:xfrm>
          <a:custGeom>
            <a:avLst/>
            <a:gdLst>
              <a:gd name="connsiteX0" fmla="*/ 69223 w 134739"/>
              <a:gd name="connsiteY0" fmla="*/ 25 h 132587"/>
              <a:gd name="connsiteX1" fmla="*/ 134723 w 134739"/>
              <a:gd name="connsiteY1" fmla="*/ 67737 h 132587"/>
              <a:gd name="connsiteX2" fmla="*/ 66288 w 134739"/>
              <a:gd name="connsiteY2" fmla="*/ 132579 h 132587"/>
              <a:gd name="connsiteX3" fmla="*/ 4 w 134739"/>
              <a:gd name="connsiteY3" fmla="*/ 65609 h 132587"/>
              <a:gd name="connsiteX4" fmla="*/ 67679 w 134739"/>
              <a:gd name="connsiteY4" fmla="*/ 1 h 132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739" h="132587">
                <a:moveTo>
                  <a:pt x="69223" y="25"/>
                </a:moveTo>
                <a:cubicBezTo>
                  <a:pt x="106265" y="1028"/>
                  <a:pt x="135530" y="31281"/>
                  <a:pt x="134723" y="67737"/>
                </a:cubicBezTo>
                <a:cubicBezTo>
                  <a:pt x="133916" y="104194"/>
                  <a:pt x="103340" y="133164"/>
                  <a:pt x="66288" y="132579"/>
                </a:cubicBezTo>
                <a:cubicBezTo>
                  <a:pt x="29236" y="131993"/>
                  <a:pt x="-379" y="102071"/>
                  <a:pt x="4" y="65609"/>
                </a:cubicBezTo>
                <a:cubicBezTo>
                  <a:pt x="387" y="29146"/>
                  <a:pt x="30624" y="-167"/>
                  <a:pt x="67679" y="1"/>
                </a:cubicBezTo>
              </a:path>
            </a:pathLst>
          </a:custGeom>
          <a:solidFill>
            <a:schemeClr val="bg1"/>
          </a:solidFill>
          <a:ln w="25400" cap="sq">
            <a:solidFill>
              <a:srgbClr val="000000"/>
            </a:solidFill>
            <a:prstDash val="solid"/>
            <a:miter lim="800000"/>
          </a:ln>
        </p:spPr>
        <p:txBody>
          <a:bodyPr rtlCol="0" anchor="ctr"/>
          <a:lstStyle/>
          <a:p>
            <a:endParaRPr lang="en-US" dirty="0">
              <a:latin typeface="Abadi" panose="020F0502020204030204" pitchFamily="34" charset="0"/>
            </a:endParaRPr>
          </a:p>
        </p:txBody>
      </p:sp>
      <p:sp>
        <p:nvSpPr>
          <p:cNvPr id="524" name="Graphic 76">
            <a:extLst>
              <a:ext uri="{FF2B5EF4-FFF2-40B4-BE49-F238E27FC236}">
                <a16:creationId xmlns:a16="http://schemas.microsoft.com/office/drawing/2014/main" id="{E68C5594-480A-4D76-89C3-F52ED704F0FA}"/>
              </a:ext>
            </a:extLst>
          </p:cNvPr>
          <p:cNvSpPr/>
          <p:nvPr/>
        </p:nvSpPr>
        <p:spPr>
          <a:xfrm>
            <a:off x="6226813" y="5067471"/>
            <a:ext cx="139519" cy="131304"/>
          </a:xfrm>
          <a:custGeom>
            <a:avLst/>
            <a:gdLst>
              <a:gd name="connsiteX0" fmla="*/ 0 w 131304"/>
              <a:gd name="connsiteY0" fmla="*/ 0 h 131304"/>
              <a:gd name="connsiteX1" fmla="*/ 131305 w 131304"/>
              <a:gd name="connsiteY1" fmla="*/ 0 h 131304"/>
              <a:gd name="connsiteX2" fmla="*/ 131305 w 131304"/>
              <a:gd name="connsiteY2" fmla="*/ 131305 h 131304"/>
              <a:gd name="connsiteX3" fmla="*/ 0 w 131304"/>
              <a:gd name="connsiteY3" fmla="*/ 131305 h 13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304" h="131304">
                <a:moveTo>
                  <a:pt x="0" y="0"/>
                </a:moveTo>
                <a:lnTo>
                  <a:pt x="131305" y="0"/>
                </a:lnTo>
                <a:lnTo>
                  <a:pt x="131305" y="131305"/>
                </a:lnTo>
                <a:lnTo>
                  <a:pt x="0" y="131305"/>
                </a:lnTo>
                <a:close/>
              </a:path>
            </a:pathLst>
          </a:custGeom>
          <a:solidFill>
            <a:schemeClr val="bg1"/>
          </a:solidFill>
          <a:ln w="25400" cap="sq">
            <a:solidFill>
              <a:srgbClr val="000000"/>
            </a:solidFill>
            <a:prstDash val="solid"/>
            <a:miter lim="800000"/>
          </a:ln>
        </p:spPr>
        <p:txBody>
          <a:bodyPr rtlCol="0" anchor="ctr"/>
          <a:lstStyle/>
          <a:p>
            <a:endParaRPr lang="en-US" dirty="0">
              <a:latin typeface="Abadi" panose="020F0502020204030204" pitchFamily="34" charset="0"/>
            </a:endParaRPr>
          </a:p>
        </p:txBody>
      </p:sp>
      <p:sp>
        <p:nvSpPr>
          <p:cNvPr id="525" name="TextBox 524">
            <a:extLst>
              <a:ext uri="{FF2B5EF4-FFF2-40B4-BE49-F238E27FC236}">
                <a16:creationId xmlns:a16="http://schemas.microsoft.com/office/drawing/2014/main" id="{6986FED6-412B-4E6B-96B0-68447FEE340D}"/>
              </a:ext>
            </a:extLst>
          </p:cNvPr>
          <p:cNvSpPr txBox="1"/>
          <p:nvPr/>
        </p:nvSpPr>
        <p:spPr>
          <a:xfrm>
            <a:off x="6715865" y="4354383"/>
            <a:ext cx="873241" cy="88780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Arial" panose="020B0604020202020204" pitchFamily="34" charset="0"/>
              </a:rPr>
              <a:t>association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Arial" panose="020B0604020202020204" pitchFamily="34" charset="0"/>
              </a:rPr>
              <a:t>dissociation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Arial" panose="020B0604020202020204" pitchFamily="34" charset="0"/>
              </a:rPr>
              <a:t>process</a:t>
            </a:r>
          </a:p>
        </p:txBody>
      </p:sp>
      <p:grpSp>
        <p:nvGrpSpPr>
          <p:cNvPr id="526" name="Group 525">
            <a:extLst>
              <a:ext uri="{FF2B5EF4-FFF2-40B4-BE49-F238E27FC236}">
                <a16:creationId xmlns:a16="http://schemas.microsoft.com/office/drawing/2014/main" id="{D75AA472-8036-4681-9B4F-C012BAF1A619}"/>
              </a:ext>
            </a:extLst>
          </p:cNvPr>
          <p:cNvGrpSpPr/>
          <p:nvPr/>
        </p:nvGrpSpPr>
        <p:grpSpPr>
          <a:xfrm>
            <a:off x="6226551" y="5274087"/>
            <a:ext cx="311456" cy="279683"/>
            <a:chOff x="859550" y="1910943"/>
            <a:chExt cx="363561" cy="417429"/>
          </a:xfrm>
        </p:grpSpPr>
        <p:cxnSp>
          <p:nvCxnSpPr>
            <p:cNvPr id="527" name="Connector: Elbow 526">
              <a:extLst>
                <a:ext uri="{FF2B5EF4-FFF2-40B4-BE49-F238E27FC236}">
                  <a16:creationId xmlns:a16="http://schemas.microsoft.com/office/drawing/2014/main" id="{FB68D3C5-4931-4ADC-B555-3EA2FD91667A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879338" y="1984599"/>
              <a:ext cx="417428" cy="270118"/>
            </a:xfrm>
            <a:prstGeom prst="bentConnector3">
              <a:avLst>
                <a:gd name="adj1" fmla="val 50000"/>
              </a:avLst>
            </a:prstGeom>
            <a:ln w="25400" cap="sq">
              <a:solidFill>
                <a:schemeClr val="tx1"/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Straight Connector 527">
              <a:extLst>
                <a:ext uri="{FF2B5EF4-FFF2-40B4-BE49-F238E27FC236}">
                  <a16:creationId xmlns:a16="http://schemas.microsoft.com/office/drawing/2014/main" id="{594CD741-AEFA-45C1-A80C-A16748D324EB}"/>
                </a:ext>
              </a:extLst>
            </p:cNvPr>
            <p:cNvCxnSpPr>
              <a:cxnSpLocks/>
            </p:cNvCxnSpPr>
            <p:nvPr/>
          </p:nvCxnSpPr>
          <p:spPr>
            <a:xfrm>
              <a:off x="859550" y="1910943"/>
              <a:ext cx="178519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29" name="Picture 528">
            <a:extLst>
              <a:ext uri="{FF2B5EF4-FFF2-40B4-BE49-F238E27FC236}">
                <a16:creationId xmlns:a16="http://schemas.microsoft.com/office/drawing/2014/main" id="{236C0725-D33F-4568-AA74-93C504FB18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9904" y="3117979"/>
            <a:ext cx="504083" cy="968475"/>
          </a:xfrm>
          <a:prstGeom prst="rect">
            <a:avLst/>
          </a:prstGeom>
        </p:spPr>
      </p:pic>
      <p:sp>
        <p:nvSpPr>
          <p:cNvPr id="361" name="TextBox 360">
            <a:extLst>
              <a:ext uri="{FF2B5EF4-FFF2-40B4-BE49-F238E27FC236}">
                <a16:creationId xmlns:a16="http://schemas.microsoft.com/office/drawing/2014/main" id="{B8BD200D-1B1D-4B44-A096-135CB9EEC8C9}"/>
              </a:ext>
            </a:extLst>
          </p:cNvPr>
          <p:cNvSpPr txBox="1"/>
          <p:nvPr/>
        </p:nvSpPr>
        <p:spPr>
          <a:xfrm>
            <a:off x="6787219" y="97880"/>
            <a:ext cx="55964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i="0" dirty="0">
                <a:solidFill>
                  <a:srgbClr val="1D1C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SBOL </a:t>
            </a:r>
            <a:r>
              <a:rPr lang="en-US" sz="1200" b="0" i="0" dirty="0" err="1">
                <a:solidFill>
                  <a:srgbClr val="1D1C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quickstart</a:t>
            </a:r>
            <a:r>
              <a:rPr lang="en-US" sz="1200" b="0" i="0" dirty="0">
                <a:solidFill>
                  <a:srgbClr val="1D1C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guide (v2.1): </a:t>
            </a:r>
            <a:r>
              <a:rPr lang="en-US" sz="9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https://sbolstandard.org/docs/SBOL-Visual-2.1-Quickstart.pdf</a:t>
            </a:r>
            <a:b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1200" b="0" i="0" dirty="0">
                <a:solidFill>
                  <a:srgbClr val="1D1C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ownload glyphs here, .</a:t>
            </a:r>
            <a:r>
              <a:rPr lang="en-US" sz="1200" b="0" i="0" dirty="0" err="1">
                <a:solidFill>
                  <a:srgbClr val="1D1C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svg</a:t>
            </a:r>
            <a:r>
              <a:rPr lang="en-US" sz="1200" b="0" i="0" dirty="0">
                <a:solidFill>
                  <a:srgbClr val="1D1C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for Illustrator/PPT: </a:t>
            </a:r>
            <a:r>
              <a:rPr lang="en-US" sz="9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https://sbolstandard.org/visual-glyphs/</a:t>
            </a:r>
            <a:b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b="0" i="0" dirty="0">
                <a:solidFill>
                  <a:srgbClr val="1D1C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Full spec sheet: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https://sbolstandard.org/docs/SBOL-Visual-3.0.pdf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9659A29-363F-449C-83EB-FAD3B7B5B6A0}"/>
              </a:ext>
            </a:extLst>
          </p:cNvPr>
          <p:cNvGrpSpPr/>
          <p:nvPr/>
        </p:nvGrpSpPr>
        <p:grpSpPr>
          <a:xfrm>
            <a:off x="4918615" y="5363042"/>
            <a:ext cx="186129" cy="186129"/>
            <a:chOff x="6520456" y="3340417"/>
            <a:chExt cx="186129" cy="186129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D049B56-1600-4669-A252-88BD29FA55FC}"/>
                </a:ext>
              </a:extLst>
            </p:cNvPr>
            <p:cNvSpPr/>
            <p:nvPr/>
          </p:nvSpPr>
          <p:spPr>
            <a:xfrm rot="2700000">
              <a:off x="6520456" y="3340417"/>
              <a:ext cx="186129" cy="186129"/>
            </a:xfrm>
            <a:custGeom>
              <a:avLst/>
              <a:gdLst>
                <a:gd name="connsiteX0" fmla="*/ -7 w 186129"/>
                <a:gd name="connsiteY0" fmla="*/ 22 h 186129"/>
                <a:gd name="connsiteX1" fmla="*/ 186122 w 186129"/>
                <a:gd name="connsiteY1" fmla="*/ 22 h 186129"/>
                <a:gd name="connsiteX2" fmla="*/ 186122 w 186129"/>
                <a:gd name="connsiteY2" fmla="*/ 186151 h 186129"/>
                <a:gd name="connsiteX3" fmla="*/ -7 w 186129"/>
                <a:gd name="connsiteY3" fmla="*/ 186151 h 186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6129" h="186129">
                  <a:moveTo>
                    <a:pt x="-7" y="22"/>
                  </a:moveTo>
                  <a:lnTo>
                    <a:pt x="186122" y="22"/>
                  </a:lnTo>
                  <a:lnTo>
                    <a:pt x="186122" y="186151"/>
                  </a:lnTo>
                  <a:lnTo>
                    <a:pt x="-7" y="186151"/>
                  </a:lnTo>
                  <a:close/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000" dirty="0">
                <a:latin typeface="Abadi" panose="020F0502020204030204" pitchFamily="34" charset="0"/>
              </a:endParaRPr>
            </a:p>
          </p:txBody>
        </p:sp>
        <p:sp>
          <p:nvSpPr>
            <p:cNvPr id="423" name="TextBox 422">
              <a:extLst>
                <a:ext uri="{FF2B5EF4-FFF2-40B4-BE49-F238E27FC236}">
                  <a16:creationId xmlns:a16="http://schemas.microsoft.com/office/drawing/2014/main" id="{9AA89A35-E562-4766-825B-0A2DA6272334}"/>
                </a:ext>
              </a:extLst>
            </p:cNvPr>
            <p:cNvSpPr txBox="1"/>
            <p:nvPr/>
          </p:nvSpPr>
          <p:spPr>
            <a:xfrm>
              <a:off x="6562147" y="3366736"/>
              <a:ext cx="102747" cy="107728"/>
            </a:xfrm>
            <a:custGeom>
              <a:avLst/>
              <a:gdLst/>
              <a:ahLst/>
              <a:cxnLst/>
              <a:rect l="l" t="t" r="r" b="b"/>
              <a:pathLst>
                <a:path w="102747" h="107728">
                  <a:moveTo>
                    <a:pt x="51178" y="0"/>
                  </a:moveTo>
                  <a:cubicBezTo>
                    <a:pt x="66936" y="0"/>
                    <a:pt x="79470" y="4118"/>
                    <a:pt x="88781" y="12355"/>
                  </a:cubicBezTo>
                  <a:cubicBezTo>
                    <a:pt x="98092" y="20592"/>
                    <a:pt x="102747" y="30180"/>
                    <a:pt x="102747" y="41119"/>
                  </a:cubicBezTo>
                  <a:cubicBezTo>
                    <a:pt x="102747" y="47174"/>
                    <a:pt x="101038" y="52904"/>
                    <a:pt x="97620" y="58308"/>
                  </a:cubicBezTo>
                  <a:cubicBezTo>
                    <a:pt x="94201" y="63713"/>
                    <a:pt x="86892" y="71070"/>
                    <a:pt x="75693" y="80381"/>
                  </a:cubicBezTo>
                  <a:cubicBezTo>
                    <a:pt x="69898" y="85200"/>
                    <a:pt x="66301" y="89074"/>
                    <a:pt x="64901" y="92004"/>
                  </a:cubicBezTo>
                  <a:cubicBezTo>
                    <a:pt x="63501" y="94934"/>
                    <a:pt x="62866" y="100175"/>
                    <a:pt x="62996" y="107728"/>
                  </a:cubicBezTo>
                  <a:lnTo>
                    <a:pt x="38091" y="107728"/>
                  </a:lnTo>
                  <a:cubicBezTo>
                    <a:pt x="38026" y="104147"/>
                    <a:pt x="37993" y="101966"/>
                    <a:pt x="37993" y="101185"/>
                  </a:cubicBezTo>
                  <a:cubicBezTo>
                    <a:pt x="37993" y="93111"/>
                    <a:pt x="39328" y="86469"/>
                    <a:pt x="41998" y="81260"/>
                  </a:cubicBezTo>
                  <a:cubicBezTo>
                    <a:pt x="44667" y="76051"/>
                    <a:pt x="50006" y="70191"/>
                    <a:pt x="58015" y="63680"/>
                  </a:cubicBezTo>
                  <a:cubicBezTo>
                    <a:pt x="66024" y="57169"/>
                    <a:pt x="70810" y="52904"/>
                    <a:pt x="72372" y="50885"/>
                  </a:cubicBezTo>
                  <a:cubicBezTo>
                    <a:pt x="74782" y="47695"/>
                    <a:pt x="75986" y="44179"/>
                    <a:pt x="75986" y="40337"/>
                  </a:cubicBezTo>
                  <a:cubicBezTo>
                    <a:pt x="75986" y="34998"/>
                    <a:pt x="73854" y="30424"/>
                    <a:pt x="69589" y="26615"/>
                  </a:cubicBezTo>
                  <a:cubicBezTo>
                    <a:pt x="65324" y="22806"/>
                    <a:pt x="59578" y="20901"/>
                    <a:pt x="52350" y="20901"/>
                  </a:cubicBezTo>
                  <a:cubicBezTo>
                    <a:pt x="45383" y="20901"/>
                    <a:pt x="39556" y="22887"/>
                    <a:pt x="34868" y="26859"/>
                  </a:cubicBezTo>
                  <a:cubicBezTo>
                    <a:pt x="30180" y="30831"/>
                    <a:pt x="26957" y="36886"/>
                    <a:pt x="25199" y="45025"/>
                  </a:cubicBezTo>
                  <a:lnTo>
                    <a:pt x="0" y="41900"/>
                  </a:lnTo>
                  <a:cubicBezTo>
                    <a:pt x="716" y="30245"/>
                    <a:pt x="5681" y="20348"/>
                    <a:pt x="14895" y="12209"/>
                  </a:cubicBezTo>
                  <a:cubicBezTo>
                    <a:pt x="24108" y="4070"/>
                    <a:pt x="36203" y="0"/>
                    <a:pt x="5117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1000" b="1" spc="0" baseline="0" dirty="0">
                <a:latin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419" name="TextBox 418">
              <a:extLst>
                <a:ext uri="{FF2B5EF4-FFF2-40B4-BE49-F238E27FC236}">
                  <a16:creationId xmlns:a16="http://schemas.microsoft.com/office/drawing/2014/main" id="{381CB7C1-A0F4-4DD0-86BE-3F2D26DD3001}"/>
                </a:ext>
              </a:extLst>
            </p:cNvPr>
            <p:cNvSpPr txBox="1"/>
            <p:nvPr/>
          </p:nvSpPr>
          <p:spPr>
            <a:xfrm>
              <a:off x="6599798" y="3483939"/>
              <a:ext cx="27445" cy="27445"/>
            </a:xfrm>
            <a:custGeom>
              <a:avLst/>
              <a:gdLst/>
              <a:ahLst/>
              <a:cxnLst/>
              <a:rect l="l" t="t" r="r" b="b"/>
              <a:pathLst>
                <a:path w="27445" h="27445">
                  <a:moveTo>
                    <a:pt x="0" y="0"/>
                  </a:moveTo>
                  <a:lnTo>
                    <a:pt x="27445" y="0"/>
                  </a:lnTo>
                  <a:lnTo>
                    <a:pt x="27445" y="27445"/>
                  </a:lnTo>
                  <a:lnTo>
                    <a:pt x="0" y="274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1000" b="1" spc="0" baseline="0" dirty="0">
                <a:latin typeface="Arial"/>
                <a:cs typeface="Arial"/>
                <a:sym typeface="Arial"/>
                <a:rtl val="0"/>
              </a:endParaRPr>
            </a:p>
          </p:txBody>
        </p:sp>
      </p:grpSp>
      <p:sp>
        <p:nvSpPr>
          <p:cNvPr id="436" name="Isosceles Triangle 435">
            <a:extLst>
              <a:ext uri="{FF2B5EF4-FFF2-40B4-BE49-F238E27FC236}">
                <a16:creationId xmlns:a16="http://schemas.microsoft.com/office/drawing/2014/main" id="{CD51A489-C030-4064-B93A-D568CC4D9E02}"/>
              </a:ext>
            </a:extLst>
          </p:cNvPr>
          <p:cNvSpPr>
            <a:spLocks noChangeAspect="1"/>
          </p:cNvSpPr>
          <p:nvPr/>
        </p:nvSpPr>
        <p:spPr>
          <a:xfrm rot="16200000">
            <a:off x="3849208" y="5409889"/>
            <a:ext cx="212399" cy="182880"/>
          </a:xfrm>
          <a:prstGeom prst="triangle">
            <a:avLst/>
          </a:prstGeom>
          <a:noFill/>
          <a:ln w="254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  <a:latin typeface="Abadi" panose="020B0604020104020204" pitchFamily="34" charset="0"/>
            </a:endParaRPr>
          </a:p>
        </p:txBody>
      </p:sp>
      <p:sp>
        <p:nvSpPr>
          <p:cNvPr id="437" name="Isosceles Triangle 436">
            <a:extLst>
              <a:ext uri="{FF2B5EF4-FFF2-40B4-BE49-F238E27FC236}">
                <a16:creationId xmlns:a16="http://schemas.microsoft.com/office/drawing/2014/main" id="{CFDCBE29-2B7F-470B-A0BC-D9E0A01BAF48}"/>
              </a:ext>
            </a:extLst>
          </p:cNvPr>
          <p:cNvSpPr>
            <a:spLocks noChangeAspect="1"/>
          </p:cNvSpPr>
          <p:nvPr/>
        </p:nvSpPr>
        <p:spPr>
          <a:xfrm rot="5400000">
            <a:off x="3457840" y="5409889"/>
            <a:ext cx="212399" cy="182880"/>
          </a:xfrm>
          <a:prstGeom prst="triangle">
            <a:avLst/>
          </a:prstGeom>
          <a:noFill/>
          <a:ln w="254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  <a:latin typeface="Abadi" panose="020B0604020104020204" pitchFamily="34" charset="0"/>
            </a:endParaRPr>
          </a:p>
        </p:txBody>
      </p:sp>
      <p:sp>
        <p:nvSpPr>
          <p:cNvPr id="438" name="TextBox 437">
            <a:extLst>
              <a:ext uri="{FF2B5EF4-FFF2-40B4-BE49-F238E27FC236}">
                <a16:creationId xmlns:a16="http://schemas.microsoft.com/office/drawing/2014/main" id="{E2F14B03-AE18-478D-BDC3-C23AE3F78455}"/>
              </a:ext>
            </a:extLst>
          </p:cNvPr>
          <p:cNvSpPr txBox="1"/>
          <p:nvPr/>
        </p:nvSpPr>
        <p:spPr>
          <a:xfrm>
            <a:off x="104055" y="6471779"/>
            <a:ext cx="120138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i="0" u="none" strike="noStrike" dirty="0"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Shyam Bhakta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Abadi" panose="020B0604020104020204" pitchFamily="34" charset="0"/>
            </a:endParaRPr>
          </a:p>
        </p:txBody>
      </p:sp>
      <p:sp>
        <p:nvSpPr>
          <p:cNvPr id="379" name="Arrow: Chevron 378">
            <a:extLst>
              <a:ext uri="{FF2B5EF4-FFF2-40B4-BE49-F238E27FC236}">
                <a16:creationId xmlns:a16="http://schemas.microsoft.com/office/drawing/2014/main" id="{639C1D8A-0A0F-4F66-BF8A-26857B98FF38}"/>
              </a:ext>
            </a:extLst>
          </p:cNvPr>
          <p:cNvSpPr/>
          <p:nvPr/>
        </p:nvSpPr>
        <p:spPr>
          <a:xfrm>
            <a:off x="2798901" y="1508899"/>
            <a:ext cx="334157" cy="215999"/>
          </a:xfrm>
          <a:prstGeom prst="chevron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badi" panose="020B0604020104020204" pitchFamily="34" charset="0"/>
              </a:rPr>
              <a:t> c</a:t>
            </a:r>
            <a:endParaRPr lang="en-US" dirty="0">
              <a:solidFill>
                <a:schemeClr val="tx1"/>
              </a:solidFill>
              <a:latin typeface="Abadi" panose="020B0604020104020204" pitchFamily="34" charset="0"/>
            </a:endParaRPr>
          </a:p>
        </p:txBody>
      </p:sp>
      <p:sp>
        <p:nvSpPr>
          <p:cNvPr id="380" name="Arrow: Chevron 379">
            <a:extLst>
              <a:ext uri="{FF2B5EF4-FFF2-40B4-BE49-F238E27FC236}">
                <a16:creationId xmlns:a16="http://schemas.microsoft.com/office/drawing/2014/main" id="{A011F3AA-28AF-43CC-82EC-CC5661E9C2DA}"/>
              </a:ext>
            </a:extLst>
          </p:cNvPr>
          <p:cNvSpPr/>
          <p:nvPr/>
        </p:nvSpPr>
        <p:spPr>
          <a:xfrm>
            <a:off x="2581805" y="1509247"/>
            <a:ext cx="328723" cy="215999"/>
          </a:xfrm>
          <a:prstGeom prst="chevron">
            <a:avLst/>
          </a:prstGeom>
          <a:solidFill>
            <a:schemeClr val="accent5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badi" panose="020B0604020104020204" pitchFamily="34" charset="0"/>
              </a:rPr>
              <a:t> b</a:t>
            </a:r>
            <a:endParaRPr lang="en-US" dirty="0">
              <a:solidFill>
                <a:schemeClr val="tx1"/>
              </a:solidFill>
              <a:latin typeface="Abadi" panose="020B0604020104020204" pitchFamily="34" charset="0"/>
            </a:endParaRPr>
          </a:p>
        </p:txBody>
      </p:sp>
      <p:sp>
        <p:nvSpPr>
          <p:cNvPr id="381" name="Graphic 6">
            <a:extLst>
              <a:ext uri="{FF2B5EF4-FFF2-40B4-BE49-F238E27FC236}">
                <a16:creationId xmlns:a16="http://schemas.microsoft.com/office/drawing/2014/main" id="{DDB5FE95-57A1-47B4-9449-FFC2F33148AA}"/>
              </a:ext>
            </a:extLst>
          </p:cNvPr>
          <p:cNvSpPr/>
          <p:nvPr/>
        </p:nvSpPr>
        <p:spPr>
          <a:xfrm>
            <a:off x="3188792" y="3239629"/>
            <a:ext cx="251683" cy="216000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bg1"/>
          </a:solidFill>
          <a:ln w="25400" cap="sq">
            <a:solidFill>
              <a:srgbClr val="000000"/>
            </a:solidFill>
            <a:prstDash val="solid"/>
            <a:miter lim="800000"/>
          </a:ln>
        </p:spPr>
        <p:txBody>
          <a:bodyPr lIns="0" tIns="0" rIns="0" bIns="0" rtlCol="0" anchor="ctr"/>
          <a:lstStyle/>
          <a:p>
            <a:pPr algn="ctr"/>
            <a:r>
              <a:rPr lang="en-US" sz="1000" dirty="0"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382" name="Arrow: Chevron 381">
            <a:extLst>
              <a:ext uri="{FF2B5EF4-FFF2-40B4-BE49-F238E27FC236}">
                <a16:creationId xmlns:a16="http://schemas.microsoft.com/office/drawing/2014/main" id="{E8C0392B-75C5-4ECE-ABB0-412ED2BF8C9D}"/>
              </a:ext>
            </a:extLst>
          </p:cNvPr>
          <p:cNvSpPr/>
          <p:nvPr/>
        </p:nvSpPr>
        <p:spPr>
          <a:xfrm>
            <a:off x="3336133" y="3239630"/>
            <a:ext cx="328723" cy="215999"/>
          </a:xfrm>
          <a:prstGeom prst="chevron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badi" panose="020B0604020104020204" pitchFamily="34" charset="0"/>
              </a:rPr>
              <a:t> b</a:t>
            </a:r>
          </a:p>
        </p:txBody>
      </p:sp>
      <p:sp>
        <p:nvSpPr>
          <p:cNvPr id="384" name="Rectangle: Rounded Corners 383">
            <a:extLst>
              <a:ext uri="{FF2B5EF4-FFF2-40B4-BE49-F238E27FC236}">
                <a16:creationId xmlns:a16="http://schemas.microsoft.com/office/drawing/2014/main" id="{E92ED8E3-AEA4-42DB-9841-42C0F5AA61D1}"/>
              </a:ext>
            </a:extLst>
          </p:cNvPr>
          <p:cNvSpPr/>
          <p:nvPr/>
        </p:nvSpPr>
        <p:spPr>
          <a:xfrm>
            <a:off x="7707092" y="4633339"/>
            <a:ext cx="1532840" cy="691909"/>
          </a:xfrm>
          <a:prstGeom prst="roundRect">
            <a:avLst>
              <a:gd name="adj" fmla="val 50000"/>
            </a:avLst>
          </a:prstGeom>
          <a:noFill/>
          <a:ln w="53975" cmpd="dbl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Compartment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(any shape, thick border)</a:t>
            </a:r>
          </a:p>
        </p:txBody>
      </p:sp>
      <p:sp>
        <p:nvSpPr>
          <p:cNvPr id="383" name="Rectangle: Rounded Corners 382">
            <a:extLst>
              <a:ext uri="{FF2B5EF4-FFF2-40B4-BE49-F238E27FC236}">
                <a16:creationId xmlns:a16="http://schemas.microsoft.com/office/drawing/2014/main" id="{72A7A793-C6A6-4412-800F-3CBF9C4E0BFE}"/>
              </a:ext>
            </a:extLst>
          </p:cNvPr>
          <p:cNvSpPr/>
          <p:nvPr/>
        </p:nvSpPr>
        <p:spPr>
          <a:xfrm>
            <a:off x="9349016" y="4452985"/>
            <a:ext cx="482897" cy="320578"/>
          </a:xfrm>
          <a:prstGeom prst="roundRect">
            <a:avLst>
              <a:gd name="adj" fmla="val 50000"/>
            </a:avLst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700" dirty="0">
                <a:solidFill>
                  <a:schemeClr val="tx1"/>
                </a:solidFill>
                <a:latin typeface="Abadi" panose="020B0604020104020204" pitchFamily="34" charset="0"/>
              </a:rPr>
              <a:t>Small</a:t>
            </a:r>
          </a:p>
          <a:p>
            <a:pPr algn="ctr"/>
            <a:r>
              <a:rPr lang="en-US" sz="700" dirty="0">
                <a:solidFill>
                  <a:schemeClr val="tx1"/>
                </a:solidFill>
                <a:latin typeface="Abadi" panose="020B0604020104020204" pitchFamily="34" charset="0"/>
              </a:rPr>
              <a:t>molecule</a:t>
            </a:r>
          </a:p>
        </p:txBody>
      </p:sp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DD0897B0-F2BE-4635-BF78-11301A10D83B}"/>
              </a:ext>
            </a:extLst>
          </p:cNvPr>
          <p:cNvSpPr/>
          <p:nvPr/>
        </p:nvSpPr>
        <p:spPr>
          <a:xfrm>
            <a:off x="9842845" y="4478694"/>
            <a:ext cx="342193" cy="294994"/>
          </a:xfrm>
          <a:prstGeom prst="triangl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700" dirty="0">
                <a:solidFill>
                  <a:schemeClr val="tx1"/>
                </a:solidFill>
                <a:latin typeface="Abadi" panose="020B0604020104020204" pitchFamily="34" charset="0"/>
              </a:rPr>
              <a:t>Small</a:t>
            </a:r>
          </a:p>
          <a:p>
            <a:pPr algn="ctr"/>
            <a:r>
              <a:rPr lang="en-US" sz="700" dirty="0">
                <a:solidFill>
                  <a:schemeClr val="tx1"/>
                </a:solidFill>
                <a:latin typeface="Abadi" panose="020B0604020104020204" pitchFamily="34" charset="0"/>
              </a:rPr>
              <a:t>molecule</a:t>
            </a:r>
          </a:p>
        </p:txBody>
      </p:sp>
      <p:sp>
        <p:nvSpPr>
          <p:cNvPr id="5" name="Pentagon 4">
            <a:extLst>
              <a:ext uri="{FF2B5EF4-FFF2-40B4-BE49-F238E27FC236}">
                <a16:creationId xmlns:a16="http://schemas.microsoft.com/office/drawing/2014/main" id="{78E99B09-8CCB-4CCD-A284-EF0223D49FE8}"/>
              </a:ext>
            </a:extLst>
          </p:cNvPr>
          <p:cNvSpPr/>
          <p:nvPr/>
        </p:nvSpPr>
        <p:spPr>
          <a:xfrm>
            <a:off x="10044264" y="4841855"/>
            <a:ext cx="349444" cy="332803"/>
          </a:xfrm>
          <a:prstGeom prst="pentagon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700" dirty="0">
                <a:solidFill>
                  <a:schemeClr val="tx1"/>
                </a:solidFill>
                <a:latin typeface="Abadi" panose="020B0604020104020204" pitchFamily="34" charset="0"/>
              </a:rPr>
              <a:t>Small </a:t>
            </a:r>
          </a:p>
          <a:p>
            <a:pPr algn="ctr"/>
            <a:r>
              <a:rPr lang="en-US" sz="700" dirty="0">
                <a:solidFill>
                  <a:schemeClr val="tx1"/>
                </a:solidFill>
                <a:latin typeface="Abadi" panose="020B0604020104020204" pitchFamily="34" charset="0"/>
              </a:rPr>
              <a:t>molecule</a:t>
            </a:r>
          </a:p>
        </p:txBody>
      </p:sp>
      <p:sp>
        <p:nvSpPr>
          <p:cNvPr id="7" name="Hexagon 6">
            <a:extLst>
              <a:ext uri="{FF2B5EF4-FFF2-40B4-BE49-F238E27FC236}">
                <a16:creationId xmlns:a16="http://schemas.microsoft.com/office/drawing/2014/main" id="{9DEFBE30-B1E3-493C-882B-CF20DC461C38}"/>
              </a:ext>
            </a:extLst>
          </p:cNvPr>
          <p:cNvSpPr/>
          <p:nvPr/>
        </p:nvSpPr>
        <p:spPr>
          <a:xfrm>
            <a:off x="9583896" y="4844021"/>
            <a:ext cx="392036" cy="328473"/>
          </a:xfrm>
          <a:prstGeom prst="hexagon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700" dirty="0">
                <a:solidFill>
                  <a:schemeClr val="tx1"/>
                </a:solidFill>
                <a:latin typeface="Abadi" panose="020B0604020104020204" pitchFamily="34" charset="0"/>
              </a:rPr>
              <a:t>Small </a:t>
            </a:r>
          </a:p>
          <a:p>
            <a:pPr algn="ctr"/>
            <a:r>
              <a:rPr lang="en-US" sz="700" dirty="0">
                <a:solidFill>
                  <a:schemeClr val="tx1"/>
                </a:solidFill>
                <a:latin typeface="Abadi" panose="020B0604020104020204" pitchFamily="34" charset="0"/>
              </a:rPr>
              <a:t>molecule</a:t>
            </a:r>
          </a:p>
        </p:txBody>
      </p:sp>
      <p:sp>
        <p:nvSpPr>
          <p:cNvPr id="385" name="Rectangle: Rounded Corners 384">
            <a:extLst>
              <a:ext uri="{FF2B5EF4-FFF2-40B4-BE49-F238E27FC236}">
                <a16:creationId xmlns:a16="http://schemas.microsoft.com/office/drawing/2014/main" id="{A183982C-4E8B-45AC-8CE5-41A4C73BBCBA}"/>
              </a:ext>
            </a:extLst>
          </p:cNvPr>
          <p:cNvSpPr/>
          <p:nvPr/>
        </p:nvSpPr>
        <p:spPr>
          <a:xfrm>
            <a:off x="9405802" y="3999471"/>
            <a:ext cx="725341" cy="304105"/>
          </a:xfrm>
          <a:prstGeom prst="snip2SameRect">
            <a:avLst>
              <a:gd name="adj1" fmla="val 30369"/>
              <a:gd name="adj2" fmla="val 29688"/>
            </a:avLst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  <a:latin typeface="Abadi" panose="020B0604020104020204" pitchFamily="34" charset="0"/>
              </a:rPr>
              <a:t>Complex:</a:t>
            </a:r>
            <a:br>
              <a:rPr lang="en-US" sz="700" dirty="0">
                <a:solidFill>
                  <a:schemeClr val="tx1"/>
                </a:solidFill>
                <a:latin typeface="Abadi" panose="020B0604020104020204" pitchFamily="34" charset="0"/>
              </a:rPr>
            </a:br>
            <a:r>
              <a:rPr lang="en-US" sz="700" dirty="0">
                <a:solidFill>
                  <a:schemeClr val="tx1"/>
                </a:solidFill>
                <a:latin typeface="Abadi" panose="020B0604020104020204" pitchFamily="34" charset="0"/>
              </a:rPr>
              <a:t>(</a:t>
            </a:r>
            <a:r>
              <a:rPr lang="en-US" sz="600" dirty="0" err="1">
                <a:solidFill>
                  <a:schemeClr val="tx1"/>
                </a:solidFill>
                <a:latin typeface="Abadi" panose="020B0604020104020204" pitchFamily="34" charset="0"/>
              </a:rPr>
              <a:t>proteins±small-mol</a:t>
            </a:r>
            <a:r>
              <a:rPr lang="en-US" sz="600" dirty="0">
                <a:solidFill>
                  <a:schemeClr val="tx1"/>
                </a:solidFill>
                <a:latin typeface="Abadi" panose="020B0604020104020204" pitchFamily="34" charset="0"/>
              </a:rPr>
              <a:t>)</a:t>
            </a:r>
            <a:endParaRPr lang="en-US" sz="700" dirty="0">
              <a:solidFill>
                <a:schemeClr val="tx1"/>
              </a:solidFill>
              <a:latin typeface="Abadi" panose="020B0604020104020204" pitchFamily="34" charset="0"/>
            </a:endParaRPr>
          </a:p>
        </p:txBody>
      </p:sp>
      <p:sp>
        <p:nvSpPr>
          <p:cNvPr id="10" name="Rectangle: Top Corners Rounded 9">
            <a:extLst>
              <a:ext uri="{FF2B5EF4-FFF2-40B4-BE49-F238E27FC236}">
                <a16:creationId xmlns:a16="http://schemas.microsoft.com/office/drawing/2014/main" id="{F167C425-48C8-4B6A-ACF4-EB9BF1A94816}"/>
              </a:ext>
            </a:extLst>
          </p:cNvPr>
          <p:cNvSpPr/>
          <p:nvPr/>
        </p:nvSpPr>
        <p:spPr>
          <a:xfrm>
            <a:off x="9405801" y="3648463"/>
            <a:ext cx="725341" cy="249511"/>
          </a:xfrm>
          <a:prstGeom prst="round2SameRect">
            <a:avLst>
              <a:gd name="adj1" fmla="val 0"/>
              <a:gd name="adj2" fmla="val 50000"/>
            </a:avLst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  <a:latin typeface="Abadi" panose="020B0604020104020204" pitchFamily="34" charset="0"/>
              </a:rPr>
              <a:t>Nucleic Acids</a:t>
            </a:r>
          </a:p>
          <a:p>
            <a:pPr algn="ctr"/>
            <a:r>
              <a:rPr lang="en-US" sz="700" dirty="0">
                <a:solidFill>
                  <a:schemeClr val="tx1"/>
                </a:solidFill>
                <a:latin typeface="Abadi" panose="020B0604020104020204" pitchFamily="34" charset="0"/>
              </a:rPr>
              <a:t>(DNAs, mRNAs)</a:t>
            </a:r>
          </a:p>
        </p:txBody>
      </p:sp>
      <p:grpSp>
        <p:nvGrpSpPr>
          <p:cNvPr id="387" name="Group 386">
            <a:extLst>
              <a:ext uri="{FF2B5EF4-FFF2-40B4-BE49-F238E27FC236}">
                <a16:creationId xmlns:a16="http://schemas.microsoft.com/office/drawing/2014/main" id="{2AAD54EC-D08D-4669-8C47-242C81A1700F}"/>
              </a:ext>
            </a:extLst>
          </p:cNvPr>
          <p:cNvGrpSpPr/>
          <p:nvPr/>
        </p:nvGrpSpPr>
        <p:grpSpPr>
          <a:xfrm>
            <a:off x="1691212" y="608400"/>
            <a:ext cx="402150" cy="216000"/>
            <a:chOff x="213359" y="576127"/>
            <a:chExt cx="402150" cy="252793"/>
          </a:xfrm>
        </p:grpSpPr>
        <p:sp>
          <p:nvSpPr>
            <p:cNvPr id="388" name="Freeform: Shape 387">
              <a:extLst>
                <a:ext uri="{FF2B5EF4-FFF2-40B4-BE49-F238E27FC236}">
                  <a16:creationId xmlns:a16="http://schemas.microsoft.com/office/drawing/2014/main" id="{8954B231-F1CE-4E83-8F75-DBD4E31DA7E1}"/>
                </a:ext>
              </a:extLst>
            </p:cNvPr>
            <p:cNvSpPr/>
            <p:nvPr/>
          </p:nvSpPr>
          <p:spPr>
            <a:xfrm>
              <a:off x="370615" y="576127"/>
              <a:ext cx="244894" cy="252793"/>
            </a:xfrm>
            <a:custGeom>
              <a:avLst/>
              <a:gdLst>
                <a:gd name="connsiteX0" fmla="*/ 264669 w 264669"/>
                <a:gd name="connsiteY0" fmla="*/ 0 h 258718"/>
                <a:gd name="connsiteX1" fmla="*/ 26 w 264669"/>
                <a:gd name="connsiteY1" fmla="*/ 102697 h 258718"/>
                <a:gd name="connsiteX2" fmla="*/ 246895 w 264669"/>
                <a:gd name="connsiteY2" fmla="*/ 185645 h 258718"/>
                <a:gd name="connsiteX3" fmla="*/ 2001 w 264669"/>
                <a:gd name="connsiteY3" fmla="*/ 258718 h 258718"/>
                <a:gd name="connsiteX0" fmla="*/ 246869 w 246869"/>
                <a:gd name="connsiteY0" fmla="*/ 0 h 252793"/>
                <a:gd name="connsiteX1" fmla="*/ 0 w 246869"/>
                <a:gd name="connsiteY1" fmla="*/ 96772 h 252793"/>
                <a:gd name="connsiteX2" fmla="*/ 246869 w 246869"/>
                <a:gd name="connsiteY2" fmla="*/ 179720 h 252793"/>
                <a:gd name="connsiteX3" fmla="*/ 1975 w 246869"/>
                <a:gd name="connsiteY3" fmla="*/ 252793 h 252793"/>
                <a:gd name="connsiteX0" fmla="*/ 246869 w 246869"/>
                <a:gd name="connsiteY0" fmla="*/ 0 h 252793"/>
                <a:gd name="connsiteX1" fmla="*/ 0 w 246869"/>
                <a:gd name="connsiteY1" fmla="*/ 96772 h 252793"/>
                <a:gd name="connsiteX2" fmla="*/ 246869 w 246869"/>
                <a:gd name="connsiteY2" fmla="*/ 179720 h 252793"/>
                <a:gd name="connsiteX3" fmla="*/ 1975 w 246869"/>
                <a:gd name="connsiteY3" fmla="*/ 252793 h 252793"/>
                <a:gd name="connsiteX0" fmla="*/ 246869 w 246869"/>
                <a:gd name="connsiteY0" fmla="*/ 0 h 252793"/>
                <a:gd name="connsiteX1" fmla="*/ 0 w 246869"/>
                <a:gd name="connsiteY1" fmla="*/ 96772 h 252793"/>
                <a:gd name="connsiteX2" fmla="*/ 246869 w 246869"/>
                <a:gd name="connsiteY2" fmla="*/ 179720 h 252793"/>
                <a:gd name="connsiteX3" fmla="*/ 1975 w 246869"/>
                <a:gd name="connsiteY3" fmla="*/ 252793 h 252793"/>
                <a:gd name="connsiteX0" fmla="*/ 246869 w 246869"/>
                <a:gd name="connsiteY0" fmla="*/ 29 h 252822"/>
                <a:gd name="connsiteX1" fmla="*/ 0 w 246869"/>
                <a:gd name="connsiteY1" fmla="*/ 96801 h 252822"/>
                <a:gd name="connsiteX2" fmla="*/ 246869 w 246869"/>
                <a:gd name="connsiteY2" fmla="*/ 179749 h 252822"/>
                <a:gd name="connsiteX3" fmla="*/ 1975 w 246869"/>
                <a:gd name="connsiteY3" fmla="*/ 252822 h 252822"/>
                <a:gd name="connsiteX0" fmla="*/ 246869 w 246869"/>
                <a:gd name="connsiteY0" fmla="*/ 29 h 252822"/>
                <a:gd name="connsiteX1" fmla="*/ 0 w 246869"/>
                <a:gd name="connsiteY1" fmla="*/ 96801 h 252822"/>
                <a:gd name="connsiteX2" fmla="*/ 246869 w 246869"/>
                <a:gd name="connsiteY2" fmla="*/ 179749 h 252822"/>
                <a:gd name="connsiteX3" fmla="*/ 1975 w 246869"/>
                <a:gd name="connsiteY3" fmla="*/ 252822 h 252822"/>
                <a:gd name="connsiteX0" fmla="*/ 246869 w 246869"/>
                <a:gd name="connsiteY0" fmla="*/ 29 h 252822"/>
                <a:gd name="connsiteX1" fmla="*/ 0 w 246869"/>
                <a:gd name="connsiteY1" fmla="*/ 96801 h 252822"/>
                <a:gd name="connsiteX2" fmla="*/ 246869 w 246869"/>
                <a:gd name="connsiteY2" fmla="*/ 179749 h 252822"/>
                <a:gd name="connsiteX3" fmla="*/ 1975 w 246869"/>
                <a:gd name="connsiteY3" fmla="*/ 252822 h 252822"/>
                <a:gd name="connsiteX0" fmla="*/ 246869 w 246869"/>
                <a:gd name="connsiteY0" fmla="*/ 29 h 252822"/>
                <a:gd name="connsiteX1" fmla="*/ 0 w 246869"/>
                <a:gd name="connsiteY1" fmla="*/ 96801 h 252822"/>
                <a:gd name="connsiteX2" fmla="*/ 246869 w 246869"/>
                <a:gd name="connsiteY2" fmla="*/ 179749 h 252822"/>
                <a:gd name="connsiteX3" fmla="*/ 1975 w 246869"/>
                <a:gd name="connsiteY3" fmla="*/ 252822 h 252822"/>
                <a:gd name="connsiteX0" fmla="*/ 246869 w 246869"/>
                <a:gd name="connsiteY0" fmla="*/ 43 h 252836"/>
                <a:gd name="connsiteX1" fmla="*/ 0 w 246869"/>
                <a:gd name="connsiteY1" fmla="*/ 96815 h 252836"/>
                <a:gd name="connsiteX2" fmla="*/ 246869 w 246869"/>
                <a:gd name="connsiteY2" fmla="*/ 179763 h 252836"/>
                <a:gd name="connsiteX3" fmla="*/ 1975 w 246869"/>
                <a:gd name="connsiteY3" fmla="*/ 252836 h 252836"/>
                <a:gd name="connsiteX0" fmla="*/ 246869 w 246869"/>
                <a:gd name="connsiteY0" fmla="*/ 0 h 252793"/>
                <a:gd name="connsiteX1" fmla="*/ 0 w 246869"/>
                <a:gd name="connsiteY1" fmla="*/ 96772 h 252793"/>
                <a:gd name="connsiteX2" fmla="*/ 246869 w 246869"/>
                <a:gd name="connsiteY2" fmla="*/ 179720 h 252793"/>
                <a:gd name="connsiteX3" fmla="*/ 1975 w 246869"/>
                <a:gd name="connsiteY3" fmla="*/ 252793 h 252793"/>
                <a:gd name="connsiteX0" fmla="*/ 244894 w 244894"/>
                <a:gd name="connsiteY0" fmla="*/ 0 h 252793"/>
                <a:gd name="connsiteX1" fmla="*/ 0 w 244894"/>
                <a:gd name="connsiteY1" fmla="*/ 61223 h 252793"/>
                <a:gd name="connsiteX2" fmla="*/ 244894 w 244894"/>
                <a:gd name="connsiteY2" fmla="*/ 179720 h 252793"/>
                <a:gd name="connsiteX3" fmla="*/ 0 w 244894"/>
                <a:gd name="connsiteY3" fmla="*/ 252793 h 252793"/>
                <a:gd name="connsiteX0" fmla="*/ 244894 w 244894"/>
                <a:gd name="connsiteY0" fmla="*/ 0 h 252793"/>
                <a:gd name="connsiteX1" fmla="*/ 0 w 244894"/>
                <a:gd name="connsiteY1" fmla="*/ 69123 h 252793"/>
                <a:gd name="connsiteX2" fmla="*/ 244894 w 244894"/>
                <a:gd name="connsiteY2" fmla="*/ 179720 h 252793"/>
                <a:gd name="connsiteX3" fmla="*/ 0 w 244894"/>
                <a:gd name="connsiteY3" fmla="*/ 252793 h 252793"/>
                <a:gd name="connsiteX0" fmla="*/ 244894 w 244894"/>
                <a:gd name="connsiteY0" fmla="*/ 0 h 252793"/>
                <a:gd name="connsiteX1" fmla="*/ 0 w 244894"/>
                <a:gd name="connsiteY1" fmla="*/ 69123 h 252793"/>
                <a:gd name="connsiteX2" fmla="*/ 244894 w 244894"/>
                <a:gd name="connsiteY2" fmla="*/ 179720 h 252793"/>
                <a:gd name="connsiteX3" fmla="*/ 0 w 244894"/>
                <a:gd name="connsiteY3" fmla="*/ 252793 h 252793"/>
                <a:gd name="connsiteX0" fmla="*/ 244894 w 244894"/>
                <a:gd name="connsiteY0" fmla="*/ 0 h 252793"/>
                <a:gd name="connsiteX1" fmla="*/ 0 w 244894"/>
                <a:gd name="connsiteY1" fmla="*/ 69123 h 252793"/>
                <a:gd name="connsiteX2" fmla="*/ 244894 w 244894"/>
                <a:gd name="connsiteY2" fmla="*/ 179720 h 252793"/>
                <a:gd name="connsiteX3" fmla="*/ 0 w 244894"/>
                <a:gd name="connsiteY3" fmla="*/ 252793 h 252793"/>
                <a:gd name="connsiteX0" fmla="*/ 244894 w 244894"/>
                <a:gd name="connsiteY0" fmla="*/ 242 h 253035"/>
                <a:gd name="connsiteX1" fmla="*/ 0 w 244894"/>
                <a:gd name="connsiteY1" fmla="*/ 69365 h 253035"/>
                <a:gd name="connsiteX2" fmla="*/ 244894 w 244894"/>
                <a:gd name="connsiteY2" fmla="*/ 179962 h 253035"/>
                <a:gd name="connsiteX3" fmla="*/ 0 w 244894"/>
                <a:gd name="connsiteY3" fmla="*/ 253035 h 253035"/>
                <a:gd name="connsiteX0" fmla="*/ 244894 w 244894"/>
                <a:gd name="connsiteY0" fmla="*/ 0 h 252793"/>
                <a:gd name="connsiteX1" fmla="*/ 0 w 244894"/>
                <a:gd name="connsiteY1" fmla="*/ 69123 h 252793"/>
                <a:gd name="connsiteX2" fmla="*/ 244894 w 244894"/>
                <a:gd name="connsiteY2" fmla="*/ 179720 h 252793"/>
                <a:gd name="connsiteX3" fmla="*/ 0 w 244894"/>
                <a:gd name="connsiteY3" fmla="*/ 252793 h 252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4894" h="252793">
                  <a:moveTo>
                    <a:pt x="244894" y="0"/>
                  </a:moveTo>
                  <a:cubicBezTo>
                    <a:pt x="143561" y="1322"/>
                    <a:pt x="0" y="15471"/>
                    <a:pt x="0" y="69123"/>
                  </a:cubicBezTo>
                  <a:cubicBezTo>
                    <a:pt x="0" y="122775"/>
                    <a:pt x="244894" y="141208"/>
                    <a:pt x="244894" y="179720"/>
                  </a:cubicBezTo>
                  <a:cubicBezTo>
                    <a:pt x="244894" y="218232"/>
                    <a:pt x="106811" y="249008"/>
                    <a:pt x="0" y="252793"/>
                  </a:cubicBezTo>
                </a:path>
              </a:pathLst>
            </a:custGeom>
            <a:noFill/>
            <a:ln w="25400" cap="sq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cxnSp>
          <p:nvCxnSpPr>
            <p:cNvPr id="389" name="Straight Connector 388">
              <a:extLst>
                <a:ext uri="{FF2B5EF4-FFF2-40B4-BE49-F238E27FC236}">
                  <a16:creationId xmlns:a16="http://schemas.microsoft.com/office/drawing/2014/main" id="{6B018F17-256B-4795-9D1D-8914A6045AE7}"/>
                </a:ext>
              </a:extLst>
            </p:cNvPr>
            <p:cNvCxnSpPr>
              <a:cxnSpLocks/>
              <a:endCxn id="388" idx="3"/>
            </p:cNvCxnSpPr>
            <p:nvPr/>
          </p:nvCxnSpPr>
          <p:spPr>
            <a:xfrm>
              <a:off x="213359" y="828920"/>
              <a:ext cx="162000" cy="0"/>
            </a:xfrm>
            <a:prstGeom prst="line">
              <a:avLst/>
            </a:prstGeom>
            <a:ln w="254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0" name="Group 389">
            <a:extLst>
              <a:ext uri="{FF2B5EF4-FFF2-40B4-BE49-F238E27FC236}">
                <a16:creationId xmlns:a16="http://schemas.microsoft.com/office/drawing/2014/main" id="{0A18BD66-BB15-4C56-9AB0-65FA9C3B3105}"/>
              </a:ext>
            </a:extLst>
          </p:cNvPr>
          <p:cNvGrpSpPr/>
          <p:nvPr/>
        </p:nvGrpSpPr>
        <p:grpSpPr>
          <a:xfrm>
            <a:off x="5913909" y="608400"/>
            <a:ext cx="446839" cy="216000"/>
            <a:chOff x="3680661" y="576126"/>
            <a:chExt cx="446839" cy="252793"/>
          </a:xfrm>
        </p:grpSpPr>
        <p:sp>
          <p:nvSpPr>
            <p:cNvPr id="391" name="Freeform: Shape 390">
              <a:extLst>
                <a:ext uri="{FF2B5EF4-FFF2-40B4-BE49-F238E27FC236}">
                  <a16:creationId xmlns:a16="http://schemas.microsoft.com/office/drawing/2014/main" id="{1AB6385F-0766-4913-9A88-EAEE7820A16B}"/>
                </a:ext>
              </a:extLst>
            </p:cNvPr>
            <p:cNvSpPr/>
            <p:nvPr/>
          </p:nvSpPr>
          <p:spPr>
            <a:xfrm flipH="1">
              <a:off x="3680661" y="576126"/>
              <a:ext cx="244894" cy="252793"/>
            </a:xfrm>
            <a:custGeom>
              <a:avLst/>
              <a:gdLst>
                <a:gd name="connsiteX0" fmla="*/ 264669 w 264669"/>
                <a:gd name="connsiteY0" fmla="*/ 0 h 258718"/>
                <a:gd name="connsiteX1" fmla="*/ 26 w 264669"/>
                <a:gd name="connsiteY1" fmla="*/ 102697 h 258718"/>
                <a:gd name="connsiteX2" fmla="*/ 246895 w 264669"/>
                <a:gd name="connsiteY2" fmla="*/ 185645 h 258718"/>
                <a:gd name="connsiteX3" fmla="*/ 2001 w 264669"/>
                <a:gd name="connsiteY3" fmla="*/ 258718 h 258718"/>
                <a:gd name="connsiteX0" fmla="*/ 246869 w 246869"/>
                <a:gd name="connsiteY0" fmla="*/ 0 h 252793"/>
                <a:gd name="connsiteX1" fmla="*/ 0 w 246869"/>
                <a:gd name="connsiteY1" fmla="*/ 96772 h 252793"/>
                <a:gd name="connsiteX2" fmla="*/ 246869 w 246869"/>
                <a:gd name="connsiteY2" fmla="*/ 179720 h 252793"/>
                <a:gd name="connsiteX3" fmla="*/ 1975 w 246869"/>
                <a:gd name="connsiteY3" fmla="*/ 252793 h 252793"/>
                <a:gd name="connsiteX0" fmla="*/ 246869 w 246869"/>
                <a:gd name="connsiteY0" fmla="*/ 0 h 252793"/>
                <a:gd name="connsiteX1" fmla="*/ 0 w 246869"/>
                <a:gd name="connsiteY1" fmla="*/ 96772 h 252793"/>
                <a:gd name="connsiteX2" fmla="*/ 246869 w 246869"/>
                <a:gd name="connsiteY2" fmla="*/ 179720 h 252793"/>
                <a:gd name="connsiteX3" fmla="*/ 1975 w 246869"/>
                <a:gd name="connsiteY3" fmla="*/ 252793 h 252793"/>
                <a:gd name="connsiteX0" fmla="*/ 246869 w 246869"/>
                <a:gd name="connsiteY0" fmla="*/ 0 h 252793"/>
                <a:gd name="connsiteX1" fmla="*/ 0 w 246869"/>
                <a:gd name="connsiteY1" fmla="*/ 96772 h 252793"/>
                <a:gd name="connsiteX2" fmla="*/ 246869 w 246869"/>
                <a:gd name="connsiteY2" fmla="*/ 179720 h 252793"/>
                <a:gd name="connsiteX3" fmla="*/ 1975 w 246869"/>
                <a:gd name="connsiteY3" fmla="*/ 252793 h 252793"/>
                <a:gd name="connsiteX0" fmla="*/ 246869 w 246869"/>
                <a:gd name="connsiteY0" fmla="*/ 29 h 252822"/>
                <a:gd name="connsiteX1" fmla="*/ 0 w 246869"/>
                <a:gd name="connsiteY1" fmla="*/ 96801 h 252822"/>
                <a:gd name="connsiteX2" fmla="*/ 246869 w 246869"/>
                <a:gd name="connsiteY2" fmla="*/ 179749 h 252822"/>
                <a:gd name="connsiteX3" fmla="*/ 1975 w 246869"/>
                <a:gd name="connsiteY3" fmla="*/ 252822 h 252822"/>
                <a:gd name="connsiteX0" fmla="*/ 246869 w 246869"/>
                <a:gd name="connsiteY0" fmla="*/ 29 h 252822"/>
                <a:gd name="connsiteX1" fmla="*/ 0 w 246869"/>
                <a:gd name="connsiteY1" fmla="*/ 96801 h 252822"/>
                <a:gd name="connsiteX2" fmla="*/ 246869 w 246869"/>
                <a:gd name="connsiteY2" fmla="*/ 179749 h 252822"/>
                <a:gd name="connsiteX3" fmla="*/ 1975 w 246869"/>
                <a:gd name="connsiteY3" fmla="*/ 252822 h 252822"/>
                <a:gd name="connsiteX0" fmla="*/ 246869 w 246869"/>
                <a:gd name="connsiteY0" fmla="*/ 29 h 252822"/>
                <a:gd name="connsiteX1" fmla="*/ 0 w 246869"/>
                <a:gd name="connsiteY1" fmla="*/ 96801 h 252822"/>
                <a:gd name="connsiteX2" fmla="*/ 246869 w 246869"/>
                <a:gd name="connsiteY2" fmla="*/ 179749 h 252822"/>
                <a:gd name="connsiteX3" fmla="*/ 1975 w 246869"/>
                <a:gd name="connsiteY3" fmla="*/ 252822 h 252822"/>
                <a:gd name="connsiteX0" fmla="*/ 246869 w 246869"/>
                <a:gd name="connsiteY0" fmla="*/ 29 h 252822"/>
                <a:gd name="connsiteX1" fmla="*/ 0 w 246869"/>
                <a:gd name="connsiteY1" fmla="*/ 96801 h 252822"/>
                <a:gd name="connsiteX2" fmla="*/ 246869 w 246869"/>
                <a:gd name="connsiteY2" fmla="*/ 179749 h 252822"/>
                <a:gd name="connsiteX3" fmla="*/ 1975 w 246869"/>
                <a:gd name="connsiteY3" fmla="*/ 252822 h 252822"/>
                <a:gd name="connsiteX0" fmla="*/ 246869 w 246869"/>
                <a:gd name="connsiteY0" fmla="*/ 43 h 252836"/>
                <a:gd name="connsiteX1" fmla="*/ 0 w 246869"/>
                <a:gd name="connsiteY1" fmla="*/ 96815 h 252836"/>
                <a:gd name="connsiteX2" fmla="*/ 246869 w 246869"/>
                <a:gd name="connsiteY2" fmla="*/ 179763 h 252836"/>
                <a:gd name="connsiteX3" fmla="*/ 1975 w 246869"/>
                <a:gd name="connsiteY3" fmla="*/ 252836 h 252836"/>
                <a:gd name="connsiteX0" fmla="*/ 246869 w 246869"/>
                <a:gd name="connsiteY0" fmla="*/ 0 h 252793"/>
                <a:gd name="connsiteX1" fmla="*/ 0 w 246869"/>
                <a:gd name="connsiteY1" fmla="*/ 96772 h 252793"/>
                <a:gd name="connsiteX2" fmla="*/ 246869 w 246869"/>
                <a:gd name="connsiteY2" fmla="*/ 179720 h 252793"/>
                <a:gd name="connsiteX3" fmla="*/ 1975 w 246869"/>
                <a:gd name="connsiteY3" fmla="*/ 252793 h 252793"/>
                <a:gd name="connsiteX0" fmla="*/ 244894 w 244894"/>
                <a:gd name="connsiteY0" fmla="*/ 0 h 252793"/>
                <a:gd name="connsiteX1" fmla="*/ 0 w 244894"/>
                <a:gd name="connsiteY1" fmla="*/ 61223 h 252793"/>
                <a:gd name="connsiteX2" fmla="*/ 244894 w 244894"/>
                <a:gd name="connsiteY2" fmla="*/ 179720 h 252793"/>
                <a:gd name="connsiteX3" fmla="*/ 0 w 244894"/>
                <a:gd name="connsiteY3" fmla="*/ 252793 h 252793"/>
                <a:gd name="connsiteX0" fmla="*/ 244894 w 244894"/>
                <a:gd name="connsiteY0" fmla="*/ 0 h 252793"/>
                <a:gd name="connsiteX1" fmla="*/ 0 w 244894"/>
                <a:gd name="connsiteY1" fmla="*/ 69123 h 252793"/>
                <a:gd name="connsiteX2" fmla="*/ 244894 w 244894"/>
                <a:gd name="connsiteY2" fmla="*/ 179720 h 252793"/>
                <a:gd name="connsiteX3" fmla="*/ 0 w 244894"/>
                <a:gd name="connsiteY3" fmla="*/ 252793 h 252793"/>
                <a:gd name="connsiteX0" fmla="*/ 244894 w 244894"/>
                <a:gd name="connsiteY0" fmla="*/ 0 h 252793"/>
                <a:gd name="connsiteX1" fmla="*/ 0 w 244894"/>
                <a:gd name="connsiteY1" fmla="*/ 69123 h 252793"/>
                <a:gd name="connsiteX2" fmla="*/ 244894 w 244894"/>
                <a:gd name="connsiteY2" fmla="*/ 179720 h 252793"/>
                <a:gd name="connsiteX3" fmla="*/ 0 w 244894"/>
                <a:gd name="connsiteY3" fmla="*/ 252793 h 252793"/>
                <a:gd name="connsiteX0" fmla="*/ 244894 w 244894"/>
                <a:gd name="connsiteY0" fmla="*/ 0 h 252793"/>
                <a:gd name="connsiteX1" fmla="*/ 0 w 244894"/>
                <a:gd name="connsiteY1" fmla="*/ 69123 h 252793"/>
                <a:gd name="connsiteX2" fmla="*/ 244894 w 244894"/>
                <a:gd name="connsiteY2" fmla="*/ 179720 h 252793"/>
                <a:gd name="connsiteX3" fmla="*/ 0 w 244894"/>
                <a:gd name="connsiteY3" fmla="*/ 252793 h 252793"/>
                <a:gd name="connsiteX0" fmla="*/ 244894 w 244894"/>
                <a:gd name="connsiteY0" fmla="*/ 242 h 253035"/>
                <a:gd name="connsiteX1" fmla="*/ 0 w 244894"/>
                <a:gd name="connsiteY1" fmla="*/ 69365 h 253035"/>
                <a:gd name="connsiteX2" fmla="*/ 244894 w 244894"/>
                <a:gd name="connsiteY2" fmla="*/ 179962 h 253035"/>
                <a:gd name="connsiteX3" fmla="*/ 0 w 244894"/>
                <a:gd name="connsiteY3" fmla="*/ 253035 h 253035"/>
                <a:gd name="connsiteX0" fmla="*/ 244894 w 244894"/>
                <a:gd name="connsiteY0" fmla="*/ 0 h 252793"/>
                <a:gd name="connsiteX1" fmla="*/ 0 w 244894"/>
                <a:gd name="connsiteY1" fmla="*/ 69123 h 252793"/>
                <a:gd name="connsiteX2" fmla="*/ 244894 w 244894"/>
                <a:gd name="connsiteY2" fmla="*/ 179720 h 252793"/>
                <a:gd name="connsiteX3" fmla="*/ 0 w 244894"/>
                <a:gd name="connsiteY3" fmla="*/ 252793 h 252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4894" h="252793">
                  <a:moveTo>
                    <a:pt x="244894" y="0"/>
                  </a:moveTo>
                  <a:cubicBezTo>
                    <a:pt x="143561" y="1322"/>
                    <a:pt x="0" y="15471"/>
                    <a:pt x="0" y="69123"/>
                  </a:cubicBezTo>
                  <a:cubicBezTo>
                    <a:pt x="0" y="122775"/>
                    <a:pt x="244894" y="141208"/>
                    <a:pt x="244894" y="179720"/>
                  </a:cubicBezTo>
                  <a:cubicBezTo>
                    <a:pt x="244894" y="218232"/>
                    <a:pt x="106811" y="249008"/>
                    <a:pt x="0" y="252793"/>
                  </a:cubicBezTo>
                </a:path>
              </a:pathLst>
            </a:custGeom>
            <a:noFill/>
            <a:ln w="25400" cap="sq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cxnSp>
          <p:nvCxnSpPr>
            <p:cNvPr id="392" name="Straight Connector 391">
              <a:extLst>
                <a:ext uri="{FF2B5EF4-FFF2-40B4-BE49-F238E27FC236}">
                  <a16:creationId xmlns:a16="http://schemas.microsoft.com/office/drawing/2014/main" id="{C56D667C-4D0E-47CF-81BC-8617C6E97C91}"/>
                </a:ext>
              </a:extLst>
            </p:cNvPr>
            <p:cNvCxnSpPr>
              <a:cxnSpLocks/>
            </p:cNvCxnSpPr>
            <p:nvPr/>
          </p:nvCxnSpPr>
          <p:spPr>
            <a:xfrm>
              <a:off x="3932151" y="828000"/>
              <a:ext cx="195349" cy="0"/>
            </a:xfrm>
            <a:prstGeom prst="line">
              <a:avLst/>
            </a:prstGeom>
            <a:ln w="254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A83E7644-C5DF-42EA-A56A-1CEA16F472AF}"/>
              </a:ext>
            </a:extLst>
          </p:cNvPr>
          <p:cNvGrpSpPr/>
          <p:nvPr/>
        </p:nvGrpSpPr>
        <p:grpSpPr>
          <a:xfrm>
            <a:off x="2295379" y="2795493"/>
            <a:ext cx="216000" cy="294208"/>
            <a:chOff x="3898032" y="2514032"/>
            <a:chExt cx="216000" cy="294208"/>
          </a:xfrm>
        </p:grpSpPr>
        <p:sp>
          <p:nvSpPr>
            <p:cNvPr id="393" name="Arrow: Right 18">
              <a:extLst>
                <a:ext uri="{FF2B5EF4-FFF2-40B4-BE49-F238E27FC236}">
                  <a16:creationId xmlns:a16="http://schemas.microsoft.com/office/drawing/2014/main" id="{3BC68098-B428-4E20-955C-7A609928CEA6}"/>
                </a:ext>
              </a:extLst>
            </p:cNvPr>
            <p:cNvSpPr/>
            <p:nvPr/>
          </p:nvSpPr>
          <p:spPr>
            <a:xfrm>
              <a:off x="3990287" y="2514032"/>
              <a:ext cx="119099" cy="157631"/>
            </a:xfrm>
            <a:custGeom>
              <a:avLst/>
              <a:gdLst>
                <a:gd name="connsiteX0" fmla="*/ 0 w 614680"/>
                <a:gd name="connsiteY0" fmla="*/ 78581 h 314325"/>
                <a:gd name="connsiteX1" fmla="*/ 377085 w 614680"/>
                <a:gd name="connsiteY1" fmla="*/ 78581 h 314325"/>
                <a:gd name="connsiteX2" fmla="*/ 377085 w 614680"/>
                <a:gd name="connsiteY2" fmla="*/ 0 h 314325"/>
                <a:gd name="connsiteX3" fmla="*/ 614680 w 614680"/>
                <a:gd name="connsiteY3" fmla="*/ 157163 h 314325"/>
                <a:gd name="connsiteX4" fmla="*/ 377085 w 614680"/>
                <a:gd name="connsiteY4" fmla="*/ 314325 h 314325"/>
                <a:gd name="connsiteX5" fmla="*/ 377085 w 614680"/>
                <a:gd name="connsiteY5" fmla="*/ 235744 h 314325"/>
                <a:gd name="connsiteX6" fmla="*/ 0 w 614680"/>
                <a:gd name="connsiteY6" fmla="*/ 235744 h 314325"/>
                <a:gd name="connsiteX7" fmla="*/ 0 w 614680"/>
                <a:gd name="connsiteY7" fmla="*/ 78581 h 314325"/>
                <a:gd name="connsiteX0" fmla="*/ 0 w 614680"/>
                <a:gd name="connsiteY0" fmla="*/ 235744 h 314325"/>
                <a:gd name="connsiteX1" fmla="*/ 377085 w 614680"/>
                <a:gd name="connsiteY1" fmla="*/ 78581 h 314325"/>
                <a:gd name="connsiteX2" fmla="*/ 377085 w 614680"/>
                <a:gd name="connsiteY2" fmla="*/ 0 h 314325"/>
                <a:gd name="connsiteX3" fmla="*/ 614680 w 614680"/>
                <a:gd name="connsiteY3" fmla="*/ 157163 h 314325"/>
                <a:gd name="connsiteX4" fmla="*/ 377085 w 614680"/>
                <a:gd name="connsiteY4" fmla="*/ 314325 h 314325"/>
                <a:gd name="connsiteX5" fmla="*/ 377085 w 614680"/>
                <a:gd name="connsiteY5" fmla="*/ 235744 h 314325"/>
                <a:gd name="connsiteX6" fmla="*/ 0 w 614680"/>
                <a:gd name="connsiteY6" fmla="*/ 235744 h 314325"/>
                <a:gd name="connsiteX0" fmla="*/ 0 w 237595"/>
                <a:gd name="connsiteY0" fmla="*/ 235744 h 314325"/>
                <a:gd name="connsiteX1" fmla="*/ 0 w 237595"/>
                <a:gd name="connsiteY1" fmla="*/ 78581 h 314325"/>
                <a:gd name="connsiteX2" fmla="*/ 0 w 237595"/>
                <a:gd name="connsiteY2" fmla="*/ 0 h 314325"/>
                <a:gd name="connsiteX3" fmla="*/ 237595 w 237595"/>
                <a:gd name="connsiteY3" fmla="*/ 157163 h 314325"/>
                <a:gd name="connsiteX4" fmla="*/ 0 w 237595"/>
                <a:gd name="connsiteY4" fmla="*/ 314325 h 314325"/>
                <a:gd name="connsiteX5" fmla="*/ 0 w 237595"/>
                <a:gd name="connsiteY5" fmla="*/ 235744 h 314325"/>
                <a:gd name="connsiteX0" fmla="*/ 0 w 237595"/>
                <a:gd name="connsiteY0" fmla="*/ 314325 h 314325"/>
                <a:gd name="connsiteX1" fmla="*/ 0 w 237595"/>
                <a:gd name="connsiteY1" fmla="*/ 78581 h 314325"/>
                <a:gd name="connsiteX2" fmla="*/ 0 w 237595"/>
                <a:gd name="connsiteY2" fmla="*/ 0 h 314325"/>
                <a:gd name="connsiteX3" fmla="*/ 237595 w 237595"/>
                <a:gd name="connsiteY3" fmla="*/ 157163 h 314325"/>
                <a:gd name="connsiteX4" fmla="*/ 0 w 237595"/>
                <a:gd name="connsiteY4" fmla="*/ 314325 h 314325"/>
                <a:gd name="connsiteX0" fmla="*/ 0 w 237595"/>
                <a:gd name="connsiteY0" fmla="*/ 314325 h 314325"/>
                <a:gd name="connsiteX1" fmla="*/ 0 w 237595"/>
                <a:gd name="connsiteY1" fmla="*/ 0 h 314325"/>
                <a:gd name="connsiteX2" fmla="*/ 237595 w 237595"/>
                <a:gd name="connsiteY2" fmla="*/ 157163 h 314325"/>
                <a:gd name="connsiteX3" fmla="*/ 0 w 237595"/>
                <a:gd name="connsiteY3" fmla="*/ 314325 h 314325"/>
                <a:gd name="connsiteX0" fmla="*/ 0 w 237595"/>
                <a:gd name="connsiteY0" fmla="*/ 0 h 314325"/>
                <a:gd name="connsiteX1" fmla="*/ 237595 w 237595"/>
                <a:gd name="connsiteY1" fmla="*/ 157163 h 314325"/>
                <a:gd name="connsiteX2" fmla="*/ 0 w 237595"/>
                <a:gd name="connsiteY2" fmla="*/ 314325 h 314325"/>
                <a:gd name="connsiteX0" fmla="*/ 0 w 237595"/>
                <a:gd name="connsiteY0" fmla="*/ 0 h 314325"/>
                <a:gd name="connsiteX1" fmla="*/ 237595 w 237595"/>
                <a:gd name="connsiteY1" fmla="*/ 157163 h 314325"/>
                <a:gd name="connsiteX2" fmla="*/ 0 w 237595"/>
                <a:gd name="connsiteY2" fmla="*/ 314325 h 314325"/>
                <a:gd name="connsiteX3" fmla="*/ 91440 w 237595"/>
                <a:gd name="connsiteY3" fmla="*/ 91440 h 314325"/>
                <a:gd name="connsiteX0" fmla="*/ 87850 w 325445"/>
                <a:gd name="connsiteY0" fmla="*/ 0 h 314325"/>
                <a:gd name="connsiteX1" fmla="*/ 325445 w 325445"/>
                <a:gd name="connsiteY1" fmla="*/ 157163 h 314325"/>
                <a:gd name="connsiteX2" fmla="*/ 87850 w 325445"/>
                <a:gd name="connsiteY2" fmla="*/ 314325 h 314325"/>
                <a:gd name="connsiteX3" fmla="*/ 0 w 325445"/>
                <a:gd name="connsiteY3" fmla="*/ 152117 h 314325"/>
                <a:gd name="connsiteX0" fmla="*/ 0 w 237595"/>
                <a:gd name="connsiteY0" fmla="*/ 0 h 314325"/>
                <a:gd name="connsiteX1" fmla="*/ 237595 w 237595"/>
                <a:gd name="connsiteY1" fmla="*/ 157163 h 314325"/>
                <a:gd name="connsiteX2" fmla="*/ 0 w 237595"/>
                <a:gd name="connsiteY2" fmla="*/ 314325 h 314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7595" h="314325">
                  <a:moveTo>
                    <a:pt x="0" y="0"/>
                  </a:moveTo>
                  <a:lnTo>
                    <a:pt x="237595" y="157163"/>
                  </a:lnTo>
                  <a:lnTo>
                    <a:pt x="0" y="314325"/>
                  </a:lnTo>
                </a:path>
              </a:pathLst>
            </a:custGeom>
            <a:noFill/>
            <a:ln w="2540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baseline="-25000" dirty="0">
                <a:noFill/>
                <a:latin typeface="Abadi" panose="020B0604020104020204" pitchFamily="34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6C12ED9-01A3-4835-B039-7CBA5CCB238C}"/>
                </a:ext>
              </a:extLst>
            </p:cNvPr>
            <p:cNvSpPr/>
            <p:nvPr/>
          </p:nvSpPr>
          <p:spPr>
            <a:xfrm>
              <a:off x="3898032" y="2592240"/>
              <a:ext cx="216000" cy="216000"/>
            </a:xfrm>
            <a:custGeom>
              <a:avLst/>
              <a:gdLst>
                <a:gd name="connsiteX0" fmla="*/ 0 w 259545"/>
                <a:gd name="connsiteY0" fmla="*/ 0 h 226398"/>
                <a:gd name="connsiteX1" fmla="*/ 259545 w 259545"/>
                <a:gd name="connsiteY1" fmla="*/ 0 h 226398"/>
                <a:gd name="connsiteX2" fmla="*/ 259545 w 259545"/>
                <a:gd name="connsiteY2" fmla="*/ 226398 h 226398"/>
                <a:gd name="connsiteX3" fmla="*/ 0 w 259545"/>
                <a:gd name="connsiteY3" fmla="*/ 226398 h 226398"/>
                <a:gd name="connsiteX4" fmla="*/ 0 w 259545"/>
                <a:gd name="connsiteY4" fmla="*/ 0 h 226398"/>
                <a:gd name="connsiteX0" fmla="*/ 0 w 259545"/>
                <a:gd name="connsiteY0" fmla="*/ 0 h 226398"/>
                <a:gd name="connsiteX1" fmla="*/ 259545 w 259545"/>
                <a:gd name="connsiteY1" fmla="*/ 0 h 226398"/>
                <a:gd name="connsiteX2" fmla="*/ 0 w 259545"/>
                <a:gd name="connsiteY2" fmla="*/ 226398 h 226398"/>
                <a:gd name="connsiteX3" fmla="*/ 0 w 259545"/>
                <a:gd name="connsiteY3" fmla="*/ 0 h 226398"/>
                <a:gd name="connsiteX0" fmla="*/ 0 w 259545"/>
                <a:gd name="connsiteY0" fmla="*/ 226398 h 317838"/>
                <a:gd name="connsiteX1" fmla="*/ 0 w 259545"/>
                <a:gd name="connsiteY1" fmla="*/ 0 h 317838"/>
                <a:gd name="connsiteX2" fmla="*/ 259545 w 259545"/>
                <a:gd name="connsiteY2" fmla="*/ 0 h 317838"/>
                <a:gd name="connsiteX3" fmla="*/ 91440 w 259545"/>
                <a:gd name="connsiteY3" fmla="*/ 317838 h 317838"/>
                <a:gd name="connsiteX0" fmla="*/ 0 w 259545"/>
                <a:gd name="connsiteY0" fmla="*/ 226398 h 226398"/>
                <a:gd name="connsiteX1" fmla="*/ 0 w 259545"/>
                <a:gd name="connsiteY1" fmla="*/ 0 h 226398"/>
                <a:gd name="connsiteX2" fmla="*/ 259545 w 259545"/>
                <a:gd name="connsiteY2" fmla="*/ 0 h 226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9545" h="226398">
                  <a:moveTo>
                    <a:pt x="0" y="226398"/>
                  </a:moveTo>
                  <a:lnTo>
                    <a:pt x="0" y="0"/>
                  </a:lnTo>
                  <a:lnTo>
                    <a:pt x="259545" y="0"/>
                  </a:lnTo>
                </a:path>
              </a:pathLst>
            </a:custGeom>
            <a:noFill/>
            <a:ln w="2540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rtlCol="0" anchor="ctr" anchorCtr="0">
              <a:noAutofit/>
            </a:bodyPr>
            <a:lstStyle/>
            <a:p>
              <a:pPr algn="ctr"/>
              <a:endParaRPr lang="en-US" baseline="-25000" dirty="0">
                <a:noFill/>
                <a:latin typeface="Abadi" panose="020B0604020104020204" pitchFamily="34" charset="0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E0C2831A-FDE3-4265-8F41-D9C6D40A8007}"/>
              </a:ext>
            </a:extLst>
          </p:cNvPr>
          <p:cNvSpPr txBox="1"/>
          <p:nvPr/>
        </p:nvSpPr>
        <p:spPr>
          <a:xfrm>
            <a:off x="2413914" y="3194433"/>
            <a:ext cx="85997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00" dirty="0">
                <a:latin typeface="Arial Narrow" panose="020B0606020202030204" pitchFamily="34" charset="0"/>
              </a:rPr>
              <a:t>↖ Scalable arrow</a:t>
            </a:r>
          </a:p>
          <a:p>
            <a:r>
              <a:rPr lang="en-US" sz="800" dirty="0">
                <a:latin typeface="Arial Narrow" panose="020B0606020202030204" pitchFamily="34" charset="0"/>
              </a:rPr>
              <a:t>↙ Fixed arrow size</a:t>
            </a:r>
          </a:p>
        </p:txBody>
      </p:sp>
      <p:grpSp>
        <p:nvGrpSpPr>
          <p:cNvPr id="408" name="Group 407">
            <a:extLst>
              <a:ext uri="{FF2B5EF4-FFF2-40B4-BE49-F238E27FC236}">
                <a16:creationId xmlns:a16="http://schemas.microsoft.com/office/drawing/2014/main" id="{E0E6509C-97FE-4014-8604-CA39CD286F03}"/>
              </a:ext>
            </a:extLst>
          </p:cNvPr>
          <p:cNvGrpSpPr/>
          <p:nvPr/>
        </p:nvGrpSpPr>
        <p:grpSpPr>
          <a:xfrm>
            <a:off x="3877798" y="376403"/>
            <a:ext cx="216000" cy="216000"/>
            <a:chOff x="2995494" y="4418880"/>
            <a:chExt cx="216000" cy="216000"/>
          </a:xfrm>
        </p:grpSpPr>
        <p:cxnSp>
          <p:nvCxnSpPr>
            <p:cNvPr id="409" name="Straight Connector 408">
              <a:extLst>
                <a:ext uri="{FF2B5EF4-FFF2-40B4-BE49-F238E27FC236}">
                  <a16:creationId xmlns:a16="http://schemas.microsoft.com/office/drawing/2014/main" id="{3167943E-B56C-4246-B6BF-2C380B3528FC}"/>
                </a:ext>
              </a:extLst>
            </p:cNvPr>
            <p:cNvCxnSpPr>
              <a:cxnSpLocks/>
            </p:cNvCxnSpPr>
            <p:nvPr/>
          </p:nvCxnSpPr>
          <p:spPr>
            <a:xfrm>
              <a:off x="2995494" y="4418880"/>
              <a:ext cx="216000" cy="0"/>
            </a:xfrm>
            <a:prstGeom prst="line">
              <a:avLst/>
            </a:prstGeom>
            <a:ln w="25400" cap="sq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Straight Connector 409">
              <a:extLst>
                <a:ext uri="{FF2B5EF4-FFF2-40B4-BE49-F238E27FC236}">
                  <a16:creationId xmlns:a16="http://schemas.microsoft.com/office/drawing/2014/main" id="{BF895D21-B438-4EAA-B5B2-E2D20957F815}"/>
                </a:ext>
              </a:extLst>
            </p:cNvPr>
            <p:cNvCxnSpPr>
              <a:cxnSpLocks/>
            </p:cNvCxnSpPr>
            <p:nvPr/>
          </p:nvCxnSpPr>
          <p:spPr>
            <a:xfrm>
              <a:off x="3103494" y="4418880"/>
              <a:ext cx="0" cy="216000"/>
            </a:xfrm>
            <a:prstGeom prst="line">
              <a:avLst/>
            </a:prstGeom>
            <a:ln w="25400" cap="sq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838B4E9-1C79-0A0A-1F93-E9D54D9BE93D}"/>
              </a:ext>
            </a:extLst>
          </p:cNvPr>
          <p:cNvGrpSpPr/>
          <p:nvPr/>
        </p:nvGrpSpPr>
        <p:grpSpPr>
          <a:xfrm>
            <a:off x="1832420" y="3878964"/>
            <a:ext cx="719123" cy="294208"/>
            <a:chOff x="5425233" y="2886267"/>
            <a:chExt cx="719123" cy="294208"/>
          </a:xfrm>
        </p:grpSpPr>
        <p:sp>
          <p:nvSpPr>
            <p:cNvPr id="416" name="Oval 73">
              <a:extLst>
                <a:ext uri="{FF2B5EF4-FFF2-40B4-BE49-F238E27FC236}">
                  <a16:creationId xmlns:a16="http://schemas.microsoft.com/office/drawing/2014/main" id="{0CFFDEEF-EE73-1B89-5836-CF5F6EC3FC6E}"/>
                </a:ext>
              </a:extLst>
            </p:cNvPr>
            <p:cNvSpPr/>
            <p:nvPr/>
          </p:nvSpPr>
          <p:spPr>
            <a:xfrm>
              <a:off x="5511422" y="3056106"/>
              <a:ext cx="194161" cy="110121"/>
            </a:xfrm>
            <a:custGeom>
              <a:avLst/>
              <a:gdLst>
                <a:gd name="connsiteX0" fmla="*/ 0 w 274320"/>
                <a:gd name="connsiteY0" fmla="*/ 137160 h 274320"/>
                <a:gd name="connsiteX1" fmla="*/ 137160 w 274320"/>
                <a:gd name="connsiteY1" fmla="*/ 0 h 274320"/>
                <a:gd name="connsiteX2" fmla="*/ 274320 w 274320"/>
                <a:gd name="connsiteY2" fmla="*/ 137160 h 274320"/>
                <a:gd name="connsiteX3" fmla="*/ 137160 w 274320"/>
                <a:gd name="connsiteY3" fmla="*/ 274320 h 274320"/>
                <a:gd name="connsiteX4" fmla="*/ 0 w 274320"/>
                <a:gd name="connsiteY4" fmla="*/ 137160 h 274320"/>
                <a:gd name="connsiteX0" fmla="*/ 0 w 274320"/>
                <a:gd name="connsiteY0" fmla="*/ 137160 h 154305"/>
                <a:gd name="connsiteX1" fmla="*/ 137160 w 274320"/>
                <a:gd name="connsiteY1" fmla="*/ 0 h 154305"/>
                <a:gd name="connsiteX2" fmla="*/ 274320 w 274320"/>
                <a:gd name="connsiteY2" fmla="*/ 137160 h 154305"/>
                <a:gd name="connsiteX3" fmla="*/ 0 w 274320"/>
                <a:gd name="connsiteY3" fmla="*/ 137160 h 154305"/>
                <a:gd name="connsiteX0" fmla="*/ 0 w 274320"/>
                <a:gd name="connsiteY0" fmla="*/ 137160 h 154305"/>
                <a:gd name="connsiteX1" fmla="*/ 137160 w 274320"/>
                <a:gd name="connsiteY1" fmla="*/ 0 h 154305"/>
                <a:gd name="connsiteX2" fmla="*/ 274320 w 274320"/>
                <a:gd name="connsiteY2" fmla="*/ 137160 h 154305"/>
                <a:gd name="connsiteX3" fmla="*/ 0 w 274320"/>
                <a:gd name="connsiteY3" fmla="*/ 137160 h 154305"/>
                <a:gd name="connsiteX0" fmla="*/ 0 w 274320"/>
                <a:gd name="connsiteY0" fmla="*/ 137160 h 149233"/>
                <a:gd name="connsiteX1" fmla="*/ 137160 w 274320"/>
                <a:gd name="connsiteY1" fmla="*/ 0 h 149233"/>
                <a:gd name="connsiteX2" fmla="*/ 274320 w 274320"/>
                <a:gd name="connsiteY2" fmla="*/ 137160 h 149233"/>
                <a:gd name="connsiteX3" fmla="*/ 0 w 274320"/>
                <a:gd name="connsiteY3" fmla="*/ 137160 h 149233"/>
                <a:gd name="connsiteX0" fmla="*/ 0 w 274320"/>
                <a:gd name="connsiteY0" fmla="*/ 137160 h 149233"/>
                <a:gd name="connsiteX1" fmla="*/ 137160 w 274320"/>
                <a:gd name="connsiteY1" fmla="*/ 0 h 149233"/>
                <a:gd name="connsiteX2" fmla="*/ 274320 w 274320"/>
                <a:gd name="connsiteY2" fmla="*/ 137160 h 149233"/>
                <a:gd name="connsiteX3" fmla="*/ 0 w 274320"/>
                <a:gd name="connsiteY3" fmla="*/ 137160 h 149233"/>
                <a:gd name="connsiteX0" fmla="*/ 0 w 274320"/>
                <a:gd name="connsiteY0" fmla="*/ 137160 h 147756"/>
                <a:gd name="connsiteX1" fmla="*/ 137160 w 274320"/>
                <a:gd name="connsiteY1" fmla="*/ 0 h 147756"/>
                <a:gd name="connsiteX2" fmla="*/ 274320 w 274320"/>
                <a:gd name="connsiteY2" fmla="*/ 137160 h 147756"/>
                <a:gd name="connsiteX3" fmla="*/ 0 w 274320"/>
                <a:gd name="connsiteY3" fmla="*/ 137160 h 147756"/>
                <a:gd name="connsiteX0" fmla="*/ 0 w 274320"/>
                <a:gd name="connsiteY0" fmla="*/ 137160 h 147756"/>
                <a:gd name="connsiteX1" fmla="*/ 137160 w 274320"/>
                <a:gd name="connsiteY1" fmla="*/ 0 h 147756"/>
                <a:gd name="connsiteX2" fmla="*/ 274320 w 274320"/>
                <a:gd name="connsiteY2" fmla="*/ 137160 h 147756"/>
                <a:gd name="connsiteX3" fmla="*/ 0 w 274320"/>
                <a:gd name="connsiteY3" fmla="*/ 137160 h 147756"/>
                <a:gd name="connsiteX0" fmla="*/ 0 w 274320"/>
                <a:gd name="connsiteY0" fmla="*/ 137160 h 138963"/>
                <a:gd name="connsiteX1" fmla="*/ 137160 w 274320"/>
                <a:gd name="connsiteY1" fmla="*/ 0 h 138963"/>
                <a:gd name="connsiteX2" fmla="*/ 274320 w 274320"/>
                <a:gd name="connsiteY2" fmla="*/ 137160 h 138963"/>
                <a:gd name="connsiteX3" fmla="*/ 0 w 274320"/>
                <a:gd name="connsiteY3" fmla="*/ 137160 h 138963"/>
                <a:gd name="connsiteX0" fmla="*/ 0 w 274320"/>
                <a:gd name="connsiteY0" fmla="*/ 137160 h 137830"/>
                <a:gd name="connsiteX1" fmla="*/ 137160 w 274320"/>
                <a:gd name="connsiteY1" fmla="*/ 0 h 137830"/>
                <a:gd name="connsiteX2" fmla="*/ 274320 w 274320"/>
                <a:gd name="connsiteY2" fmla="*/ 137160 h 137830"/>
                <a:gd name="connsiteX3" fmla="*/ 0 w 274320"/>
                <a:gd name="connsiteY3" fmla="*/ 137160 h 137830"/>
                <a:gd name="connsiteX0" fmla="*/ 0 w 274320"/>
                <a:gd name="connsiteY0" fmla="*/ 137160 h 137160"/>
                <a:gd name="connsiteX1" fmla="*/ 137160 w 274320"/>
                <a:gd name="connsiteY1" fmla="*/ 0 h 137160"/>
                <a:gd name="connsiteX2" fmla="*/ 274320 w 274320"/>
                <a:gd name="connsiteY2" fmla="*/ 137160 h 137160"/>
                <a:gd name="connsiteX3" fmla="*/ 0 w 274320"/>
                <a:gd name="connsiteY3" fmla="*/ 137160 h 137160"/>
                <a:gd name="connsiteX0" fmla="*/ 0 w 274320"/>
                <a:gd name="connsiteY0" fmla="*/ 137160 h 137160"/>
                <a:gd name="connsiteX1" fmla="*/ 137160 w 274320"/>
                <a:gd name="connsiteY1" fmla="*/ 0 h 137160"/>
                <a:gd name="connsiteX2" fmla="*/ 274320 w 274320"/>
                <a:gd name="connsiteY2" fmla="*/ 137160 h 137160"/>
                <a:gd name="connsiteX3" fmla="*/ 0 w 274320"/>
                <a:gd name="connsiteY3" fmla="*/ 137160 h 137160"/>
                <a:gd name="connsiteX0" fmla="*/ 0 w 274320"/>
                <a:gd name="connsiteY0" fmla="*/ 137160 h 137160"/>
                <a:gd name="connsiteX1" fmla="*/ 137160 w 274320"/>
                <a:gd name="connsiteY1" fmla="*/ 0 h 137160"/>
                <a:gd name="connsiteX2" fmla="*/ 274320 w 274320"/>
                <a:gd name="connsiteY2" fmla="*/ 137160 h 137160"/>
                <a:gd name="connsiteX3" fmla="*/ 0 w 274320"/>
                <a:gd name="connsiteY3" fmla="*/ 137160 h 137160"/>
                <a:gd name="connsiteX0" fmla="*/ 0 w 274320"/>
                <a:gd name="connsiteY0" fmla="*/ 137160 h 137160"/>
                <a:gd name="connsiteX1" fmla="*/ 137160 w 274320"/>
                <a:gd name="connsiteY1" fmla="*/ 0 h 137160"/>
                <a:gd name="connsiteX2" fmla="*/ 274320 w 274320"/>
                <a:gd name="connsiteY2" fmla="*/ 137160 h 137160"/>
                <a:gd name="connsiteX3" fmla="*/ 0 w 274320"/>
                <a:gd name="connsiteY3" fmla="*/ 137160 h 13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4320" h="137160">
                  <a:moveTo>
                    <a:pt x="0" y="137160"/>
                  </a:moveTo>
                  <a:cubicBezTo>
                    <a:pt x="0" y="61409"/>
                    <a:pt x="61409" y="0"/>
                    <a:pt x="137160" y="0"/>
                  </a:cubicBezTo>
                  <a:cubicBezTo>
                    <a:pt x="212911" y="0"/>
                    <a:pt x="274320" y="61409"/>
                    <a:pt x="274320" y="137160"/>
                  </a:cubicBezTo>
                  <a:cubicBezTo>
                    <a:pt x="-20954" y="137160"/>
                    <a:pt x="294323" y="136208"/>
                    <a:pt x="0" y="137160"/>
                  </a:cubicBezTo>
                  <a:close/>
                </a:path>
              </a:pathLst>
            </a:custGeom>
            <a:solidFill>
              <a:schemeClr val="bg1"/>
            </a:solidFill>
            <a:ln w="25400" cap="sq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17" name="Graphic 6">
              <a:extLst>
                <a:ext uri="{FF2B5EF4-FFF2-40B4-BE49-F238E27FC236}">
                  <a16:creationId xmlns:a16="http://schemas.microsoft.com/office/drawing/2014/main" id="{986F20D5-21BF-D142-BDE9-32A6E00285F3}"/>
                </a:ext>
              </a:extLst>
            </p:cNvPr>
            <p:cNvSpPr/>
            <p:nvPr/>
          </p:nvSpPr>
          <p:spPr>
            <a:xfrm>
              <a:off x="5748552" y="2949905"/>
              <a:ext cx="216000" cy="216000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chemeClr val="bg1"/>
            </a:solidFill>
            <a:ln w="25400" cap="sq">
              <a:solidFill>
                <a:srgbClr val="000000"/>
              </a:solidFill>
              <a:prstDash val="solid"/>
              <a:miter lim="800000"/>
            </a:ln>
          </p:spPr>
          <p:txBody>
            <a:bodyPr rtlCol="0" anchor="ctr"/>
            <a:lstStyle/>
            <a:p>
              <a:endParaRPr lang="en-US" sz="1000">
                <a:latin typeface="Arial" panose="020B0604020202020204" pitchFamily="34" charset="0"/>
              </a:endParaRPr>
            </a:p>
          </p:txBody>
        </p:sp>
        <p:grpSp>
          <p:nvGrpSpPr>
            <p:cNvPr id="425" name="Group 424">
              <a:extLst>
                <a:ext uri="{FF2B5EF4-FFF2-40B4-BE49-F238E27FC236}">
                  <a16:creationId xmlns:a16="http://schemas.microsoft.com/office/drawing/2014/main" id="{A294A9E8-6922-015B-8717-2ED1F6515CD4}"/>
                </a:ext>
              </a:extLst>
            </p:cNvPr>
            <p:cNvGrpSpPr/>
            <p:nvPr/>
          </p:nvGrpSpPr>
          <p:grpSpPr>
            <a:xfrm>
              <a:off x="5425233" y="2886267"/>
              <a:ext cx="216000" cy="294208"/>
              <a:chOff x="3898032" y="2514032"/>
              <a:chExt cx="216000" cy="294208"/>
            </a:xfrm>
          </p:grpSpPr>
          <p:sp>
            <p:nvSpPr>
              <p:cNvPr id="426" name="Arrow: Right 18">
                <a:extLst>
                  <a:ext uri="{FF2B5EF4-FFF2-40B4-BE49-F238E27FC236}">
                    <a16:creationId xmlns:a16="http://schemas.microsoft.com/office/drawing/2014/main" id="{C63C98E1-B083-70DD-A5FA-883C3E551B2C}"/>
                  </a:ext>
                </a:extLst>
              </p:cNvPr>
              <p:cNvSpPr/>
              <p:nvPr/>
            </p:nvSpPr>
            <p:spPr>
              <a:xfrm>
                <a:off x="3990287" y="2514032"/>
                <a:ext cx="119099" cy="157631"/>
              </a:xfrm>
              <a:custGeom>
                <a:avLst/>
                <a:gdLst>
                  <a:gd name="connsiteX0" fmla="*/ 0 w 614680"/>
                  <a:gd name="connsiteY0" fmla="*/ 78581 h 314325"/>
                  <a:gd name="connsiteX1" fmla="*/ 377085 w 614680"/>
                  <a:gd name="connsiteY1" fmla="*/ 78581 h 314325"/>
                  <a:gd name="connsiteX2" fmla="*/ 377085 w 614680"/>
                  <a:gd name="connsiteY2" fmla="*/ 0 h 314325"/>
                  <a:gd name="connsiteX3" fmla="*/ 614680 w 614680"/>
                  <a:gd name="connsiteY3" fmla="*/ 157163 h 314325"/>
                  <a:gd name="connsiteX4" fmla="*/ 377085 w 614680"/>
                  <a:gd name="connsiteY4" fmla="*/ 314325 h 314325"/>
                  <a:gd name="connsiteX5" fmla="*/ 377085 w 614680"/>
                  <a:gd name="connsiteY5" fmla="*/ 235744 h 314325"/>
                  <a:gd name="connsiteX6" fmla="*/ 0 w 614680"/>
                  <a:gd name="connsiteY6" fmla="*/ 235744 h 314325"/>
                  <a:gd name="connsiteX7" fmla="*/ 0 w 614680"/>
                  <a:gd name="connsiteY7" fmla="*/ 78581 h 314325"/>
                  <a:gd name="connsiteX0" fmla="*/ 0 w 614680"/>
                  <a:gd name="connsiteY0" fmla="*/ 235744 h 314325"/>
                  <a:gd name="connsiteX1" fmla="*/ 377085 w 614680"/>
                  <a:gd name="connsiteY1" fmla="*/ 78581 h 314325"/>
                  <a:gd name="connsiteX2" fmla="*/ 377085 w 614680"/>
                  <a:gd name="connsiteY2" fmla="*/ 0 h 314325"/>
                  <a:gd name="connsiteX3" fmla="*/ 614680 w 614680"/>
                  <a:gd name="connsiteY3" fmla="*/ 157163 h 314325"/>
                  <a:gd name="connsiteX4" fmla="*/ 377085 w 614680"/>
                  <a:gd name="connsiteY4" fmla="*/ 314325 h 314325"/>
                  <a:gd name="connsiteX5" fmla="*/ 377085 w 614680"/>
                  <a:gd name="connsiteY5" fmla="*/ 235744 h 314325"/>
                  <a:gd name="connsiteX6" fmla="*/ 0 w 614680"/>
                  <a:gd name="connsiteY6" fmla="*/ 235744 h 314325"/>
                  <a:gd name="connsiteX0" fmla="*/ 0 w 237595"/>
                  <a:gd name="connsiteY0" fmla="*/ 235744 h 314325"/>
                  <a:gd name="connsiteX1" fmla="*/ 0 w 237595"/>
                  <a:gd name="connsiteY1" fmla="*/ 78581 h 314325"/>
                  <a:gd name="connsiteX2" fmla="*/ 0 w 237595"/>
                  <a:gd name="connsiteY2" fmla="*/ 0 h 314325"/>
                  <a:gd name="connsiteX3" fmla="*/ 237595 w 237595"/>
                  <a:gd name="connsiteY3" fmla="*/ 157163 h 314325"/>
                  <a:gd name="connsiteX4" fmla="*/ 0 w 237595"/>
                  <a:gd name="connsiteY4" fmla="*/ 314325 h 314325"/>
                  <a:gd name="connsiteX5" fmla="*/ 0 w 237595"/>
                  <a:gd name="connsiteY5" fmla="*/ 235744 h 314325"/>
                  <a:gd name="connsiteX0" fmla="*/ 0 w 237595"/>
                  <a:gd name="connsiteY0" fmla="*/ 314325 h 314325"/>
                  <a:gd name="connsiteX1" fmla="*/ 0 w 237595"/>
                  <a:gd name="connsiteY1" fmla="*/ 78581 h 314325"/>
                  <a:gd name="connsiteX2" fmla="*/ 0 w 237595"/>
                  <a:gd name="connsiteY2" fmla="*/ 0 h 314325"/>
                  <a:gd name="connsiteX3" fmla="*/ 237595 w 237595"/>
                  <a:gd name="connsiteY3" fmla="*/ 157163 h 314325"/>
                  <a:gd name="connsiteX4" fmla="*/ 0 w 237595"/>
                  <a:gd name="connsiteY4" fmla="*/ 314325 h 314325"/>
                  <a:gd name="connsiteX0" fmla="*/ 0 w 237595"/>
                  <a:gd name="connsiteY0" fmla="*/ 314325 h 314325"/>
                  <a:gd name="connsiteX1" fmla="*/ 0 w 237595"/>
                  <a:gd name="connsiteY1" fmla="*/ 0 h 314325"/>
                  <a:gd name="connsiteX2" fmla="*/ 237595 w 237595"/>
                  <a:gd name="connsiteY2" fmla="*/ 157163 h 314325"/>
                  <a:gd name="connsiteX3" fmla="*/ 0 w 237595"/>
                  <a:gd name="connsiteY3" fmla="*/ 314325 h 314325"/>
                  <a:gd name="connsiteX0" fmla="*/ 0 w 237595"/>
                  <a:gd name="connsiteY0" fmla="*/ 0 h 314325"/>
                  <a:gd name="connsiteX1" fmla="*/ 237595 w 237595"/>
                  <a:gd name="connsiteY1" fmla="*/ 157163 h 314325"/>
                  <a:gd name="connsiteX2" fmla="*/ 0 w 237595"/>
                  <a:gd name="connsiteY2" fmla="*/ 314325 h 314325"/>
                  <a:gd name="connsiteX0" fmla="*/ 0 w 237595"/>
                  <a:gd name="connsiteY0" fmla="*/ 0 h 314325"/>
                  <a:gd name="connsiteX1" fmla="*/ 237595 w 237595"/>
                  <a:gd name="connsiteY1" fmla="*/ 157163 h 314325"/>
                  <a:gd name="connsiteX2" fmla="*/ 0 w 237595"/>
                  <a:gd name="connsiteY2" fmla="*/ 314325 h 314325"/>
                  <a:gd name="connsiteX3" fmla="*/ 91440 w 237595"/>
                  <a:gd name="connsiteY3" fmla="*/ 91440 h 314325"/>
                  <a:gd name="connsiteX0" fmla="*/ 87850 w 325445"/>
                  <a:gd name="connsiteY0" fmla="*/ 0 h 314325"/>
                  <a:gd name="connsiteX1" fmla="*/ 325445 w 325445"/>
                  <a:gd name="connsiteY1" fmla="*/ 157163 h 314325"/>
                  <a:gd name="connsiteX2" fmla="*/ 87850 w 325445"/>
                  <a:gd name="connsiteY2" fmla="*/ 314325 h 314325"/>
                  <a:gd name="connsiteX3" fmla="*/ 0 w 325445"/>
                  <a:gd name="connsiteY3" fmla="*/ 152117 h 314325"/>
                  <a:gd name="connsiteX0" fmla="*/ 0 w 237595"/>
                  <a:gd name="connsiteY0" fmla="*/ 0 h 314325"/>
                  <a:gd name="connsiteX1" fmla="*/ 237595 w 237595"/>
                  <a:gd name="connsiteY1" fmla="*/ 157163 h 314325"/>
                  <a:gd name="connsiteX2" fmla="*/ 0 w 237595"/>
                  <a:gd name="connsiteY2" fmla="*/ 314325 h 314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37595" h="314325">
                    <a:moveTo>
                      <a:pt x="0" y="0"/>
                    </a:moveTo>
                    <a:lnTo>
                      <a:pt x="237595" y="157163"/>
                    </a:lnTo>
                    <a:lnTo>
                      <a:pt x="0" y="314325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baseline="-25000" dirty="0">
                  <a:noFill/>
                  <a:latin typeface="Abadi" panose="020B0604020104020204" pitchFamily="34" charset="0"/>
                </a:endParaRPr>
              </a:p>
            </p:txBody>
          </p:sp>
          <p:sp>
            <p:nvSpPr>
              <p:cNvPr id="433" name="Rectangle 7">
                <a:extLst>
                  <a:ext uri="{FF2B5EF4-FFF2-40B4-BE49-F238E27FC236}">
                    <a16:creationId xmlns:a16="http://schemas.microsoft.com/office/drawing/2014/main" id="{BEEC930A-7DD7-5D7F-BF87-17F821BEC35A}"/>
                  </a:ext>
                </a:extLst>
              </p:cNvPr>
              <p:cNvSpPr/>
              <p:nvPr/>
            </p:nvSpPr>
            <p:spPr>
              <a:xfrm>
                <a:off x="3898032" y="2592240"/>
                <a:ext cx="216000" cy="216000"/>
              </a:xfrm>
              <a:custGeom>
                <a:avLst/>
                <a:gdLst>
                  <a:gd name="connsiteX0" fmla="*/ 0 w 259545"/>
                  <a:gd name="connsiteY0" fmla="*/ 0 h 226398"/>
                  <a:gd name="connsiteX1" fmla="*/ 259545 w 259545"/>
                  <a:gd name="connsiteY1" fmla="*/ 0 h 226398"/>
                  <a:gd name="connsiteX2" fmla="*/ 259545 w 259545"/>
                  <a:gd name="connsiteY2" fmla="*/ 226398 h 226398"/>
                  <a:gd name="connsiteX3" fmla="*/ 0 w 259545"/>
                  <a:gd name="connsiteY3" fmla="*/ 226398 h 226398"/>
                  <a:gd name="connsiteX4" fmla="*/ 0 w 259545"/>
                  <a:gd name="connsiteY4" fmla="*/ 0 h 226398"/>
                  <a:gd name="connsiteX0" fmla="*/ 0 w 259545"/>
                  <a:gd name="connsiteY0" fmla="*/ 0 h 226398"/>
                  <a:gd name="connsiteX1" fmla="*/ 259545 w 259545"/>
                  <a:gd name="connsiteY1" fmla="*/ 0 h 226398"/>
                  <a:gd name="connsiteX2" fmla="*/ 0 w 259545"/>
                  <a:gd name="connsiteY2" fmla="*/ 226398 h 226398"/>
                  <a:gd name="connsiteX3" fmla="*/ 0 w 259545"/>
                  <a:gd name="connsiteY3" fmla="*/ 0 h 226398"/>
                  <a:gd name="connsiteX0" fmla="*/ 0 w 259545"/>
                  <a:gd name="connsiteY0" fmla="*/ 226398 h 317838"/>
                  <a:gd name="connsiteX1" fmla="*/ 0 w 259545"/>
                  <a:gd name="connsiteY1" fmla="*/ 0 h 317838"/>
                  <a:gd name="connsiteX2" fmla="*/ 259545 w 259545"/>
                  <a:gd name="connsiteY2" fmla="*/ 0 h 317838"/>
                  <a:gd name="connsiteX3" fmla="*/ 91440 w 259545"/>
                  <a:gd name="connsiteY3" fmla="*/ 317838 h 317838"/>
                  <a:gd name="connsiteX0" fmla="*/ 0 w 259545"/>
                  <a:gd name="connsiteY0" fmla="*/ 226398 h 226398"/>
                  <a:gd name="connsiteX1" fmla="*/ 0 w 259545"/>
                  <a:gd name="connsiteY1" fmla="*/ 0 h 226398"/>
                  <a:gd name="connsiteX2" fmla="*/ 259545 w 259545"/>
                  <a:gd name="connsiteY2" fmla="*/ 0 h 226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9545" h="226398">
                    <a:moveTo>
                      <a:pt x="0" y="226398"/>
                    </a:moveTo>
                    <a:lnTo>
                      <a:pt x="0" y="0"/>
                    </a:lnTo>
                    <a:lnTo>
                      <a:pt x="259545" y="0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rtlCol="0" anchor="ctr" anchorCtr="0">
                <a:noAutofit/>
              </a:bodyPr>
              <a:lstStyle/>
              <a:p>
                <a:pPr algn="ctr"/>
                <a:endParaRPr lang="en-US" baseline="-25000" dirty="0">
                  <a:noFill/>
                  <a:latin typeface="Abadi" panose="020B0604020104020204" pitchFamily="34" charset="0"/>
                </a:endParaRPr>
              </a:p>
            </p:txBody>
          </p:sp>
        </p:grpSp>
        <p:grpSp>
          <p:nvGrpSpPr>
            <p:cNvPr id="434" name="Group 433">
              <a:extLst>
                <a:ext uri="{FF2B5EF4-FFF2-40B4-BE49-F238E27FC236}">
                  <a16:creationId xmlns:a16="http://schemas.microsoft.com/office/drawing/2014/main" id="{97313EA8-E1C2-7D42-47CB-F1C42442ED66}"/>
                </a:ext>
              </a:extLst>
            </p:cNvPr>
            <p:cNvGrpSpPr/>
            <p:nvPr/>
          </p:nvGrpSpPr>
          <p:grpSpPr>
            <a:xfrm>
              <a:off x="5928356" y="2951178"/>
              <a:ext cx="216000" cy="216000"/>
              <a:chOff x="2995494" y="4418880"/>
              <a:chExt cx="216000" cy="216000"/>
            </a:xfrm>
          </p:grpSpPr>
          <p:cxnSp>
            <p:nvCxnSpPr>
              <p:cNvPr id="435" name="Straight Connector 434">
                <a:extLst>
                  <a:ext uri="{FF2B5EF4-FFF2-40B4-BE49-F238E27FC236}">
                    <a16:creationId xmlns:a16="http://schemas.microsoft.com/office/drawing/2014/main" id="{6844A942-0AD1-F198-B253-3005F3B812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95494" y="4418880"/>
                <a:ext cx="216000" cy="0"/>
              </a:xfrm>
              <a:prstGeom prst="line">
                <a:avLst/>
              </a:prstGeom>
              <a:ln w="25400" cap="sq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9" name="Straight Connector 438">
                <a:extLst>
                  <a:ext uri="{FF2B5EF4-FFF2-40B4-BE49-F238E27FC236}">
                    <a16:creationId xmlns:a16="http://schemas.microsoft.com/office/drawing/2014/main" id="{DC74283F-B2CA-F194-44F2-9CFA9B0153B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03494" y="4418880"/>
                <a:ext cx="0" cy="216000"/>
              </a:xfrm>
              <a:prstGeom prst="line">
                <a:avLst/>
              </a:prstGeom>
              <a:ln w="25400" cap="sq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50" name="Arrow: Chevron 449">
            <a:extLst>
              <a:ext uri="{FF2B5EF4-FFF2-40B4-BE49-F238E27FC236}">
                <a16:creationId xmlns:a16="http://schemas.microsoft.com/office/drawing/2014/main" id="{015A19C8-8737-66E0-D062-D6C0E7CC3FCA}"/>
              </a:ext>
            </a:extLst>
          </p:cNvPr>
          <p:cNvSpPr/>
          <p:nvPr/>
        </p:nvSpPr>
        <p:spPr>
          <a:xfrm>
            <a:off x="3701036" y="3239630"/>
            <a:ext cx="328723" cy="215999"/>
          </a:xfrm>
          <a:prstGeom prst="chevron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badi" panose="020B0604020104020204" pitchFamily="34" charset="0"/>
              </a:rPr>
              <a:t> c</a:t>
            </a:r>
          </a:p>
        </p:txBody>
      </p:sp>
      <p:sp>
        <p:nvSpPr>
          <p:cNvPr id="467" name="Graphic 75">
            <a:extLst>
              <a:ext uri="{FF2B5EF4-FFF2-40B4-BE49-F238E27FC236}">
                <a16:creationId xmlns:a16="http://schemas.microsoft.com/office/drawing/2014/main" id="{CA795C43-CA4F-B225-09E8-DC93A7EFD40B}"/>
              </a:ext>
            </a:extLst>
          </p:cNvPr>
          <p:cNvSpPr/>
          <p:nvPr/>
        </p:nvSpPr>
        <p:spPr>
          <a:xfrm>
            <a:off x="2030177" y="2970359"/>
            <a:ext cx="124651" cy="119342"/>
          </a:xfrm>
          <a:custGeom>
            <a:avLst/>
            <a:gdLst>
              <a:gd name="connsiteX0" fmla="*/ 0 w 203200"/>
              <a:gd name="connsiteY0" fmla="*/ 0 h 203200"/>
              <a:gd name="connsiteX1" fmla="*/ 0 w 203200"/>
              <a:gd name="connsiteY1" fmla="*/ 203200 h 203200"/>
              <a:gd name="connsiteX2" fmla="*/ 203200 w 203200"/>
              <a:gd name="connsiteY2" fmla="*/ 203200 h 203200"/>
              <a:gd name="connsiteX3" fmla="*/ 203200 w 203200"/>
              <a:gd name="connsiteY3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200" h="203200">
                <a:moveTo>
                  <a:pt x="0" y="0"/>
                </a:moveTo>
                <a:lnTo>
                  <a:pt x="0" y="203200"/>
                </a:lnTo>
                <a:lnTo>
                  <a:pt x="203200" y="203200"/>
                </a:lnTo>
                <a:lnTo>
                  <a:pt x="203200" y="0"/>
                </a:lnTo>
              </a:path>
            </a:pathLst>
          </a:custGeom>
          <a:solidFill>
            <a:schemeClr val="bg1"/>
          </a:solidFill>
          <a:ln w="25400" cap="sq">
            <a:solidFill>
              <a:srgbClr val="000000"/>
            </a:solidFill>
            <a:prstDash val="solid"/>
            <a:miter lim="800000"/>
          </a:ln>
        </p:spPr>
        <p:txBody>
          <a:bodyPr vert="horz" wrap="square" rtlCol="0" anchor="ctr" anchorCtr="0">
            <a:noAutofit/>
          </a:bodyPr>
          <a:lstStyle/>
          <a:p>
            <a:endParaRPr lang="en-US" sz="1000">
              <a:latin typeface="Arial" panose="020B0604020202020204" pitchFamily="34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3571BE7-3E35-F067-3D3C-53898B428CB7}"/>
              </a:ext>
            </a:extLst>
          </p:cNvPr>
          <p:cNvGrpSpPr/>
          <p:nvPr/>
        </p:nvGrpSpPr>
        <p:grpSpPr>
          <a:xfrm>
            <a:off x="2395728" y="5343782"/>
            <a:ext cx="108000" cy="223848"/>
            <a:chOff x="2696226" y="5402774"/>
            <a:chExt cx="108000" cy="223848"/>
          </a:xfrm>
        </p:grpSpPr>
        <p:sp>
          <p:nvSpPr>
            <p:cNvPr id="469" name="Freeform: Shape 468">
              <a:extLst>
                <a:ext uri="{FF2B5EF4-FFF2-40B4-BE49-F238E27FC236}">
                  <a16:creationId xmlns:a16="http://schemas.microsoft.com/office/drawing/2014/main" id="{3048A8EA-519F-E63A-51D8-B3782405253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24059" y="5464622"/>
              <a:ext cx="45315" cy="162000"/>
            </a:xfrm>
            <a:custGeom>
              <a:avLst/>
              <a:gdLst>
                <a:gd name="connsiteX0" fmla="*/ 3229 w 71487"/>
                <a:gd name="connsiteY0" fmla="*/ 2549 h 197137"/>
                <a:gd name="connsiteX1" fmla="*/ 1650 w 71487"/>
                <a:gd name="connsiteY1" fmla="*/ 67672 h 197137"/>
                <a:gd name="connsiteX2" fmla="*/ 758 w 71487"/>
                <a:gd name="connsiteY2" fmla="*/ 132076 h 197137"/>
                <a:gd name="connsiteX3" fmla="*/ 0 w 71487"/>
                <a:gd name="connsiteY3" fmla="*/ 195465 h 197137"/>
                <a:gd name="connsiteX0" fmla="*/ 3228 w 71485"/>
                <a:gd name="connsiteY0" fmla="*/ 2549 h 197135"/>
                <a:gd name="connsiteX1" fmla="*/ 1650 w 71485"/>
                <a:gd name="connsiteY1" fmla="*/ 67672 h 197135"/>
                <a:gd name="connsiteX2" fmla="*/ 758 w 71485"/>
                <a:gd name="connsiteY2" fmla="*/ 132076 h 197135"/>
                <a:gd name="connsiteX3" fmla="*/ 0 w 71485"/>
                <a:gd name="connsiteY3" fmla="*/ 195465 h 197135"/>
                <a:gd name="connsiteX0" fmla="*/ 3228 w 69903"/>
                <a:gd name="connsiteY0" fmla="*/ 6642 h 201229"/>
                <a:gd name="connsiteX1" fmla="*/ 15681 w 69903"/>
                <a:gd name="connsiteY1" fmla="*/ 4366 h 201229"/>
                <a:gd name="connsiteX2" fmla="*/ 1650 w 69903"/>
                <a:gd name="connsiteY2" fmla="*/ 71765 h 201229"/>
                <a:gd name="connsiteX3" fmla="*/ 758 w 69903"/>
                <a:gd name="connsiteY3" fmla="*/ 136169 h 201229"/>
                <a:gd name="connsiteX4" fmla="*/ 0 w 69903"/>
                <a:gd name="connsiteY4" fmla="*/ 199558 h 201229"/>
                <a:gd name="connsiteX0" fmla="*/ 3228 w 69903"/>
                <a:gd name="connsiteY0" fmla="*/ 35 h 194622"/>
                <a:gd name="connsiteX1" fmla="*/ 4150 w 69903"/>
                <a:gd name="connsiteY1" fmla="*/ 13133 h 194622"/>
                <a:gd name="connsiteX2" fmla="*/ 1650 w 69903"/>
                <a:gd name="connsiteY2" fmla="*/ 65158 h 194622"/>
                <a:gd name="connsiteX3" fmla="*/ 758 w 69903"/>
                <a:gd name="connsiteY3" fmla="*/ 129562 h 194622"/>
                <a:gd name="connsiteX4" fmla="*/ 0 w 69903"/>
                <a:gd name="connsiteY4" fmla="*/ 192951 h 194622"/>
                <a:gd name="connsiteX0" fmla="*/ 1947 w 69903"/>
                <a:gd name="connsiteY0" fmla="*/ 3 h 226620"/>
                <a:gd name="connsiteX1" fmla="*/ 4150 w 69903"/>
                <a:gd name="connsiteY1" fmla="*/ 45131 h 226620"/>
                <a:gd name="connsiteX2" fmla="*/ 1650 w 69903"/>
                <a:gd name="connsiteY2" fmla="*/ 97156 h 226620"/>
                <a:gd name="connsiteX3" fmla="*/ 758 w 69903"/>
                <a:gd name="connsiteY3" fmla="*/ 161560 h 226620"/>
                <a:gd name="connsiteX4" fmla="*/ 0 w 69903"/>
                <a:gd name="connsiteY4" fmla="*/ 224949 h 226620"/>
                <a:gd name="connsiteX0" fmla="*/ 1947 w 69903"/>
                <a:gd name="connsiteY0" fmla="*/ 3 h 226620"/>
                <a:gd name="connsiteX1" fmla="*/ 2228 w 69903"/>
                <a:gd name="connsiteY1" fmla="*/ 45131 h 226620"/>
                <a:gd name="connsiteX2" fmla="*/ 1650 w 69903"/>
                <a:gd name="connsiteY2" fmla="*/ 97156 h 226620"/>
                <a:gd name="connsiteX3" fmla="*/ 758 w 69903"/>
                <a:gd name="connsiteY3" fmla="*/ 161560 h 226620"/>
                <a:gd name="connsiteX4" fmla="*/ 0 w 69903"/>
                <a:gd name="connsiteY4" fmla="*/ 224949 h 226620"/>
                <a:gd name="connsiteX0" fmla="*/ 1947 w 69903"/>
                <a:gd name="connsiteY0" fmla="*/ 3 h 226620"/>
                <a:gd name="connsiteX1" fmla="*/ 2228 w 69903"/>
                <a:gd name="connsiteY1" fmla="*/ 45131 h 226620"/>
                <a:gd name="connsiteX2" fmla="*/ 1650 w 69903"/>
                <a:gd name="connsiteY2" fmla="*/ 97156 h 226620"/>
                <a:gd name="connsiteX3" fmla="*/ 758 w 69903"/>
                <a:gd name="connsiteY3" fmla="*/ 161560 h 226620"/>
                <a:gd name="connsiteX4" fmla="*/ 0 w 69903"/>
                <a:gd name="connsiteY4" fmla="*/ 224949 h 226620"/>
                <a:gd name="connsiteX0" fmla="*/ 1947 w 69903"/>
                <a:gd name="connsiteY0" fmla="*/ 11 h 226628"/>
                <a:gd name="connsiteX1" fmla="*/ 2228 w 69903"/>
                <a:gd name="connsiteY1" fmla="*/ 45139 h 226628"/>
                <a:gd name="connsiteX2" fmla="*/ 1650 w 69903"/>
                <a:gd name="connsiteY2" fmla="*/ 97164 h 226628"/>
                <a:gd name="connsiteX3" fmla="*/ 758 w 69903"/>
                <a:gd name="connsiteY3" fmla="*/ 161568 h 226628"/>
                <a:gd name="connsiteX4" fmla="*/ 0 w 69903"/>
                <a:gd name="connsiteY4" fmla="*/ 224957 h 226628"/>
                <a:gd name="connsiteX0" fmla="*/ 1947 w 69444"/>
                <a:gd name="connsiteY0" fmla="*/ 11 h 226628"/>
                <a:gd name="connsiteX1" fmla="*/ 2228 w 69444"/>
                <a:gd name="connsiteY1" fmla="*/ 45139 h 226628"/>
                <a:gd name="connsiteX2" fmla="*/ 1650 w 69444"/>
                <a:gd name="connsiteY2" fmla="*/ 97164 h 226628"/>
                <a:gd name="connsiteX3" fmla="*/ 758 w 69444"/>
                <a:gd name="connsiteY3" fmla="*/ 161568 h 226628"/>
                <a:gd name="connsiteX4" fmla="*/ 0 w 69444"/>
                <a:gd name="connsiteY4" fmla="*/ 224957 h 226628"/>
                <a:gd name="connsiteX0" fmla="*/ 1947 w 69444"/>
                <a:gd name="connsiteY0" fmla="*/ 11 h 226628"/>
                <a:gd name="connsiteX1" fmla="*/ 2228 w 69444"/>
                <a:gd name="connsiteY1" fmla="*/ 45139 h 226628"/>
                <a:gd name="connsiteX2" fmla="*/ 1650 w 69444"/>
                <a:gd name="connsiteY2" fmla="*/ 97164 h 226628"/>
                <a:gd name="connsiteX3" fmla="*/ 758 w 69444"/>
                <a:gd name="connsiteY3" fmla="*/ 161568 h 226628"/>
                <a:gd name="connsiteX4" fmla="*/ 0 w 69444"/>
                <a:gd name="connsiteY4" fmla="*/ 224957 h 226628"/>
                <a:gd name="connsiteX0" fmla="*/ 1947 w 69444"/>
                <a:gd name="connsiteY0" fmla="*/ 11 h 226628"/>
                <a:gd name="connsiteX1" fmla="*/ 2228 w 69444"/>
                <a:gd name="connsiteY1" fmla="*/ 45139 h 226628"/>
                <a:gd name="connsiteX2" fmla="*/ 1650 w 69444"/>
                <a:gd name="connsiteY2" fmla="*/ 97164 h 226628"/>
                <a:gd name="connsiteX3" fmla="*/ 758 w 69444"/>
                <a:gd name="connsiteY3" fmla="*/ 161568 h 226628"/>
                <a:gd name="connsiteX4" fmla="*/ 0 w 69444"/>
                <a:gd name="connsiteY4" fmla="*/ 224957 h 226628"/>
                <a:gd name="connsiteX0" fmla="*/ 1947 w 69444"/>
                <a:gd name="connsiteY0" fmla="*/ 11 h 226628"/>
                <a:gd name="connsiteX1" fmla="*/ 2228 w 69444"/>
                <a:gd name="connsiteY1" fmla="*/ 45139 h 226628"/>
                <a:gd name="connsiteX2" fmla="*/ 1650 w 69444"/>
                <a:gd name="connsiteY2" fmla="*/ 97164 h 226628"/>
                <a:gd name="connsiteX3" fmla="*/ 758 w 69444"/>
                <a:gd name="connsiteY3" fmla="*/ 161568 h 226628"/>
                <a:gd name="connsiteX4" fmla="*/ 0 w 69444"/>
                <a:gd name="connsiteY4" fmla="*/ 224957 h 226628"/>
                <a:gd name="connsiteX0" fmla="*/ 1947 w 69444"/>
                <a:gd name="connsiteY0" fmla="*/ 11 h 226628"/>
                <a:gd name="connsiteX1" fmla="*/ 2228 w 69444"/>
                <a:gd name="connsiteY1" fmla="*/ 45139 h 226628"/>
                <a:gd name="connsiteX2" fmla="*/ 1650 w 69444"/>
                <a:gd name="connsiteY2" fmla="*/ 97164 h 226628"/>
                <a:gd name="connsiteX3" fmla="*/ 758 w 69444"/>
                <a:gd name="connsiteY3" fmla="*/ 161568 h 226628"/>
                <a:gd name="connsiteX4" fmla="*/ 0 w 69444"/>
                <a:gd name="connsiteY4" fmla="*/ 224957 h 226628"/>
                <a:gd name="connsiteX0" fmla="*/ 1947 w 69444"/>
                <a:gd name="connsiteY0" fmla="*/ 2 h 226619"/>
                <a:gd name="connsiteX1" fmla="*/ 2228 w 69444"/>
                <a:gd name="connsiteY1" fmla="*/ 45130 h 226619"/>
                <a:gd name="connsiteX2" fmla="*/ 1650 w 69444"/>
                <a:gd name="connsiteY2" fmla="*/ 97155 h 226619"/>
                <a:gd name="connsiteX3" fmla="*/ 758 w 69444"/>
                <a:gd name="connsiteY3" fmla="*/ 161559 h 226619"/>
                <a:gd name="connsiteX4" fmla="*/ 0 w 69444"/>
                <a:gd name="connsiteY4" fmla="*/ 224948 h 226619"/>
                <a:gd name="connsiteX0" fmla="*/ 1947 w 69444"/>
                <a:gd name="connsiteY0" fmla="*/ 2 h 226619"/>
                <a:gd name="connsiteX1" fmla="*/ 2228 w 69444"/>
                <a:gd name="connsiteY1" fmla="*/ 45130 h 226619"/>
                <a:gd name="connsiteX2" fmla="*/ 1650 w 69444"/>
                <a:gd name="connsiteY2" fmla="*/ 97155 h 226619"/>
                <a:gd name="connsiteX3" fmla="*/ 758 w 69444"/>
                <a:gd name="connsiteY3" fmla="*/ 161559 h 226619"/>
                <a:gd name="connsiteX4" fmla="*/ 0 w 69444"/>
                <a:gd name="connsiteY4" fmla="*/ 224948 h 226619"/>
                <a:gd name="connsiteX0" fmla="*/ 1947 w 69444"/>
                <a:gd name="connsiteY0" fmla="*/ 2 h 226619"/>
                <a:gd name="connsiteX1" fmla="*/ 2228 w 69444"/>
                <a:gd name="connsiteY1" fmla="*/ 45130 h 226619"/>
                <a:gd name="connsiteX2" fmla="*/ 1650 w 69444"/>
                <a:gd name="connsiteY2" fmla="*/ 97155 h 226619"/>
                <a:gd name="connsiteX3" fmla="*/ 758 w 69444"/>
                <a:gd name="connsiteY3" fmla="*/ 161559 h 226619"/>
                <a:gd name="connsiteX4" fmla="*/ 0 w 69444"/>
                <a:gd name="connsiteY4" fmla="*/ 224948 h 226619"/>
                <a:gd name="connsiteX0" fmla="*/ 1947 w 69444"/>
                <a:gd name="connsiteY0" fmla="*/ 2 h 226619"/>
                <a:gd name="connsiteX1" fmla="*/ 2228 w 69444"/>
                <a:gd name="connsiteY1" fmla="*/ 45130 h 226619"/>
                <a:gd name="connsiteX2" fmla="*/ 1650 w 69444"/>
                <a:gd name="connsiteY2" fmla="*/ 97155 h 226619"/>
                <a:gd name="connsiteX3" fmla="*/ 758 w 69444"/>
                <a:gd name="connsiteY3" fmla="*/ 161559 h 226619"/>
                <a:gd name="connsiteX4" fmla="*/ 0 w 69444"/>
                <a:gd name="connsiteY4" fmla="*/ 224948 h 226619"/>
                <a:gd name="connsiteX0" fmla="*/ 1947 w 69444"/>
                <a:gd name="connsiteY0" fmla="*/ 4211 h 230828"/>
                <a:gd name="connsiteX1" fmla="*/ 2228 w 69444"/>
                <a:gd name="connsiteY1" fmla="*/ 49339 h 230828"/>
                <a:gd name="connsiteX2" fmla="*/ 1650 w 69444"/>
                <a:gd name="connsiteY2" fmla="*/ 101364 h 230828"/>
                <a:gd name="connsiteX3" fmla="*/ 758 w 69444"/>
                <a:gd name="connsiteY3" fmla="*/ 165768 h 230828"/>
                <a:gd name="connsiteX4" fmla="*/ 0 w 69444"/>
                <a:gd name="connsiteY4" fmla="*/ 229157 h 230828"/>
                <a:gd name="connsiteX0" fmla="*/ 1947 w 69444"/>
                <a:gd name="connsiteY0" fmla="*/ 4396 h 231013"/>
                <a:gd name="connsiteX1" fmla="*/ 2228 w 69444"/>
                <a:gd name="connsiteY1" fmla="*/ 49524 h 231013"/>
                <a:gd name="connsiteX2" fmla="*/ 1650 w 69444"/>
                <a:gd name="connsiteY2" fmla="*/ 101549 h 231013"/>
                <a:gd name="connsiteX3" fmla="*/ 758 w 69444"/>
                <a:gd name="connsiteY3" fmla="*/ 165953 h 231013"/>
                <a:gd name="connsiteX4" fmla="*/ 0 w 69444"/>
                <a:gd name="connsiteY4" fmla="*/ 229342 h 231013"/>
                <a:gd name="connsiteX0" fmla="*/ 1947 w 68722"/>
                <a:gd name="connsiteY0" fmla="*/ 4396 h 231041"/>
                <a:gd name="connsiteX1" fmla="*/ 2228 w 68722"/>
                <a:gd name="connsiteY1" fmla="*/ 49524 h 231041"/>
                <a:gd name="connsiteX2" fmla="*/ 1650 w 68722"/>
                <a:gd name="connsiteY2" fmla="*/ 101549 h 231041"/>
                <a:gd name="connsiteX3" fmla="*/ 758 w 68722"/>
                <a:gd name="connsiteY3" fmla="*/ 165953 h 231041"/>
                <a:gd name="connsiteX4" fmla="*/ 0 w 68722"/>
                <a:gd name="connsiteY4" fmla="*/ 229342 h 231041"/>
                <a:gd name="connsiteX0" fmla="*/ 1947 w 68722"/>
                <a:gd name="connsiteY0" fmla="*/ 4396 h 231041"/>
                <a:gd name="connsiteX1" fmla="*/ 2228 w 68722"/>
                <a:gd name="connsiteY1" fmla="*/ 49524 h 231041"/>
                <a:gd name="connsiteX2" fmla="*/ 1650 w 68722"/>
                <a:gd name="connsiteY2" fmla="*/ 101549 h 231041"/>
                <a:gd name="connsiteX3" fmla="*/ 758 w 68722"/>
                <a:gd name="connsiteY3" fmla="*/ 165953 h 231041"/>
                <a:gd name="connsiteX4" fmla="*/ 0 w 68722"/>
                <a:gd name="connsiteY4" fmla="*/ 229342 h 231041"/>
                <a:gd name="connsiteX0" fmla="*/ 1947 w 68722"/>
                <a:gd name="connsiteY0" fmla="*/ 4396 h 231041"/>
                <a:gd name="connsiteX1" fmla="*/ 2228 w 68722"/>
                <a:gd name="connsiteY1" fmla="*/ 49524 h 231041"/>
                <a:gd name="connsiteX2" fmla="*/ 1650 w 68722"/>
                <a:gd name="connsiteY2" fmla="*/ 101549 h 231041"/>
                <a:gd name="connsiteX3" fmla="*/ 758 w 68722"/>
                <a:gd name="connsiteY3" fmla="*/ 165953 h 231041"/>
                <a:gd name="connsiteX4" fmla="*/ 0 w 68722"/>
                <a:gd name="connsiteY4" fmla="*/ 229342 h 231041"/>
                <a:gd name="connsiteX0" fmla="*/ 1947 w 68722"/>
                <a:gd name="connsiteY0" fmla="*/ 4396 h 231041"/>
                <a:gd name="connsiteX1" fmla="*/ 2228 w 68722"/>
                <a:gd name="connsiteY1" fmla="*/ 49524 h 231041"/>
                <a:gd name="connsiteX2" fmla="*/ 1650 w 68722"/>
                <a:gd name="connsiteY2" fmla="*/ 101549 h 231041"/>
                <a:gd name="connsiteX3" fmla="*/ 758 w 68722"/>
                <a:gd name="connsiteY3" fmla="*/ 165953 h 231041"/>
                <a:gd name="connsiteX4" fmla="*/ 0 w 68722"/>
                <a:gd name="connsiteY4" fmla="*/ 229342 h 231041"/>
                <a:gd name="connsiteX0" fmla="*/ 1947 w 68722"/>
                <a:gd name="connsiteY0" fmla="*/ 4343 h 230988"/>
                <a:gd name="connsiteX1" fmla="*/ 2228 w 68722"/>
                <a:gd name="connsiteY1" fmla="*/ 49471 h 230988"/>
                <a:gd name="connsiteX2" fmla="*/ 1650 w 68722"/>
                <a:gd name="connsiteY2" fmla="*/ 101496 h 230988"/>
                <a:gd name="connsiteX3" fmla="*/ 758 w 68722"/>
                <a:gd name="connsiteY3" fmla="*/ 165900 h 230988"/>
                <a:gd name="connsiteX4" fmla="*/ 0 w 68722"/>
                <a:gd name="connsiteY4" fmla="*/ 229289 h 230988"/>
                <a:gd name="connsiteX0" fmla="*/ 1947 w 68722"/>
                <a:gd name="connsiteY0" fmla="*/ 4343 h 230988"/>
                <a:gd name="connsiteX1" fmla="*/ 2228 w 68722"/>
                <a:gd name="connsiteY1" fmla="*/ 49471 h 230988"/>
                <a:gd name="connsiteX2" fmla="*/ 1650 w 68722"/>
                <a:gd name="connsiteY2" fmla="*/ 101496 h 230988"/>
                <a:gd name="connsiteX3" fmla="*/ 758 w 68722"/>
                <a:gd name="connsiteY3" fmla="*/ 165900 h 230988"/>
                <a:gd name="connsiteX4" fmla="*/ 0 w 68722"/>
                <a:gd name="connsiteY4" fmla="*/ 229289 h 230988"/>
                <a:gd name="connsiteX0" fmla="*/ 1947 w 67049"/>
                <a:gd name="connsiteY0" fmla="*/ 4343 h 230136"/>
                <a:gd name="connsiteX1" fmla="*/ 2228 w 67049"/>
                <a:gd name="connsiteY1" fmla="*/ 49471 h 230136"/>
                <a:gd name="connsiteX2" fmla="*/ 1650 w 67049"/>
                <a:gd name="connsiteY2" fmla="*/ 101496 h 230136"/>
                <a:gd name="connsiteX3" fmla="*/ 758 w 67049"/>
                <a:gd name="connsiteY3" fmla="*/ 165900 h 230136"/>
                <a:gd name="connsiteX4" fmla="*/ 0 w 67049"/>
                <a:gd name="connsiteY4" fmla="*/ 229289 h 230136"/>
                <a:gd name="connsiteX0" fmla="*/ 1947 w 67049"/>
                <a:gd name="connsiteY0" fmla="*/ 4343 h 230642"/>
                <a:gd name="connsiteX1" fmla="*/ 2228 w 67049"/>
                <a:gd name="connsiteY1" fmla="*/ 49471 h 230642"/>
                <a:gd name="connsiteX2" fmla="*/ 1650 w 67049"/>
                <a:gd name="connsiteY2" fmla="*/ 101496 h 230642"/>
                <a:gd name="connsiteX3" fmla="*/ 758 w 67049"/>
                <a:gd name="connsiteY3" fmla="*/ 165900 h 230642"/>
                <a:gd name="connsiteX4" fmla="*/ 0 w 67049"/>
                <a:gd name="connsiteY4" fmla="*/ 229289 h 230642"/>
                <a:gd name="connsiteX0" fmla="*/ 1947 w 67345"/>
                <a:gd name="connsiteY0" fmla="*/ 4717 h 231016"/>
                <a:gd name="connsiteX1" fmla="*/ 2228 w 67345"/>
                <a:gd name="connsiteY1" fmla="*/ 49845 h 231016"/>
                <a:gd name="connsiteX2" fmla="*/ 1650 w 67345"/>
                <a:gd name="connsiteY2" fmla="*/ 101870 h 231016"/>
                <a:gd name="connsiteX3" fmla="*/ 758 w 67345"/>
                <a:gd name="connsiteY3" fmla="*/ 166274 h 231016"/>
                <a:gd name="connsiteX4" fmla="*/ 0 w 67345"/>
                <a:gd name="connsiteY4" fmla="*/ 229663 h 231016"/>
                <a:gd name="connsiteX0" fmla="*/ 1947 w 67049"/>
                <a:gd name="connsiteY0" fmla="*/ 4717 h 231016"/>
                <a:gd name="connsiteX1" fmla="*/ 2228 w 67049"/>
                <a:gd name="connsiteY1" fmla="*/ 49845 h 231016"/>
                <a:gd name="connsiteX2" fmla="*/ 1650 w 67049"/>
                <a:gd name="connsiteY2" fmla="*/ 101870 h 231016"/>
                <a:gd name="connsiteX3" fmla="*/ 758 w 67049"/>
                <a:gd name="connsiteY3" fmla="*/ 166274 h 231016"/>
                <a:gd name="connsiteX4" fmla="*/ 0 w 67049"/>
                <a:gd name="connsiteY4" fmla="*/ 229663 h 231016"/>
                <a:gd name="connsiteX0" fmla="*/ 1947 w 67049"/>
                <a:gd name="connsiteY0" fmla="*/ 4717 h 231016"/>
                <a:gd name="connsiteX1" fmla="*/ 2228 w 67049"/>
                <a:gd name="connsiteY1" fmla="*/ 49845 h 231016"/>
                <a:gd name="connsiteX2" fmla="*/ 1650 w 67049"/>
                <a:gd name="connsiteY2" fmla="*/ 101870 h 231016"/>
                <a:gd name="connsiteX3" fmla="*/ 758 w 67049"/>
                <a:gd name="connsiteY3" fmla="*/ 166274 h 231016"/>
                <a:gd name="connsiteX4" fmla="*/ 0 w 67049"/>
                <a:gd name="connsiteY4" fmla="*/ 229663 h 231016"/>
                <a:gd name="connsiteX0" fmla="*/ 1947 w 67049"/>
                <a:gd name="connsiteY0" fmla="*/ 4717 h 231016"/>
                <a:gd name="connsiteX1" fmla="*/ 2228 w 67049"/>
                <a:gd name="connsiteY1" fmla="*/ 49845 h 231016"/>
                <a:gd name="connsiteX2" fmla="*/ 1650 w 67049"/>
                <a:gd name="connsiteY2" fmla="*/ 101870 h 231016"/>
                <a:gd name="connsiteX3" fmla="*/ 758 w 67049"/>
                <a:gd name="connsiteY3" fmla="*/ 166274 h 231016"/>
                <a:gd name="connsiteX4" fmla="*/ 0 w 67049"/>
                <a:gd name="connsiteY4" fmla="*/ 229663 h 231016"/>
                <a:gd name="connsiteX0" fmla="*/ 1947 w 67874"/>
                <a:gd name="connsiteY0" fmla="*/ 4717 h 231016"/>
                <a:gd name="connsiteX1" fmla="*/ 2228 w 67874"/>
                <a:gd name="connsiteY1" fmla="*/ 49845 h 231016"/>
                <a:gd name="connsiteX2" fmla="*/ 1650 w 67874"/>
                <a:gd name="connsiteY2" fmla="*/ 101870 h 231016"/>
                <a:gd name="connsiteX3" fmla="*/ 758 w 67874"/>
                <a:gd name="connsiteY3" fmla="*/ 166274 h 231016"/>
                <a:gd name="connsiteX4" fmla="*/ 0 w 67874"/>
                <a:gd name="connsiteY4" fmla="*/ 229663 h 231016"/>
                <a:gd name="connsiteX0" fmla="*/ 1947 w 68692"/>
                <a:gd name="connsiteY0" fmla="*/ 4717 h 231016"/>
                <a:gd name="connsiteX1" fmla="*/ 2228 w 68692"/>
                <a:gd name="connsiteY1" fmla="*/ 49845 h 231016"/>
                <a:gd name="connsiteX2" fmla="*/ 1650 w 68692"/>
                <a:gd name="connsiteY2" fmla="*/ 101870 h 231016"/>
                <a:gd name="connsiteX3" fmla="*/ 758 w 68692"/>
                <a:gd name="connsiteY3" fmla="*/ 166274 h 231016"/>
                <a:gd name="connsiteX4" fmla="*/ 0 w 68692"/>
                <a:gd name="connsiteY4" fmla="*/ 229663 h 231016"/>
                <a:gd name="connsiteX0" fmla="*/ 1947 w 68692"/>
                <a:gd name="connsiteY0" fmla="*/ 4717 h 231016"/>
                <a:gd name="connsiteX1" fmla="*/ 2228 w 68692"/>
                <a:gd name="connsiteY1" fmla="*/ 49845 h 231016"/>
                <a:gd name="connsiteX2" fmla="*/ 1650 w 68692"/>
                <a:gd name="connsiteY2" fmla="*/ 101870 h 231016"/>
                <a:gd name="connsiteX3" fmla="*/ 758 w 68692"/>
                <a:gd name="connsiteY3" fmla="*/ 166274 h 231016"/>
                <a:gd name="connsiteX4" fmla="*/ 0 w 68692"/>
                <a:gd name="connsiteY4" fmla="*/ 229663 h 231016"/>
                <a:gd name="connsiteX0" fmla="*/ 1947 w 68692"/>
                <a:gd name="connsiteY0" fmla="*/ 4717 h 231016"/>
                <a:gd name="connsiteX1" fmla="*/ 2228 w 68692"/>
                <a:gd name="connsiteY1" fmla="*/ 49845 h 231016"/>
                <a:gd name="connsiteX2" fmla="*/ 1650 w 68692"/>
                <a:gd name="connsiteY2" fmla="*/ 101870 h 231016"/>
                <a:gd name="connsiteX3" fmla="*/ 758 w 68692"/>
                <a:gd name="connsiteY3" fmla="*/ 166274 h 231016"/>
                <a:gd name="connsiteX4" fmla="*/ 0 w 68692"/>
                <a:gd name="connsiteY4" fmla="*/ 229663 h 231016"/>
                <a:gd name="connsiteX0" fmla="*/ 1947 w 68692"/>
                <a:gd name="connsiteY0" fmla="*/ 4717 h 231016"/>
                <a:gd name="connsiteX1" fmla="*/ 2228 w 68692"/>
                <a:gd name="connsiteY1" fmla="*/ 49845 h 231016"/>
                <a:gd name="connsiteX2" fmla="*/ 1650 w 68692"/>
                <a:gd name="connsiteY2" fmla="*/ 101870 h 231016"/>
                <a:gd name="connsiteX3" fmla="*/ 758 w 68692"/>
                <a:gd name="connsiteY3" fmla="*/ 166274 h 231016"/>
                <a:gd name="connsiteX4" fmla="*/ 0 w 68692"/>
                <a:gd name="connsiteY4" fmla="*/ 229663 h 231016"/>
                <a:gd name="connsiteX0" fmla="*/ 1947 w 68692"/>
                <a:gd name="connsiteY0" fmla="*/ 4717 h 231016"/>
                <a:gd name="connsiteX1" fmla="*/ 2228 w 68692"/>
                <a:gd name="connsiteY1" fmla="*/ 49845 h 231016"/>
                <a:gd name="connsiteX2" fmla="*/ 1650 w 68692"/>
                <a:gd name="connsiteY2" fmla="*/ 101870 h 231016"/>
                <a:gd name="connsiteX3" fmla="*/ 758 w 68692"/>
                <a:gd name="connsiteY3" fmla="*/ 166274 h 231016"/>
                <a:gd name="connsiteX4" fmla="*/ 0 w 68692"/>
                <a:gd name="connsiteY4" fmla="*/ 229663 h 231016"/>
                <a:gd name="connsiteX0" fmla="*/ 1947 w 68834"/>
                <a:gd name="connsiteY0" fmla="*/ 4717 h 231016"/>
                <a:gd name="connsiteX1" fmla="*/ 2228 w 68834"/>
                <a:gd name="connsiteY1" fmla="*/ 49845 h 231016"/>
                <a:gd name="connsiteX2" fmla="*/ 1650 w 68834"/>
                <a:gd name="connsiteY2" fmla="*/ 101870 h 231016"/>
                <a:gd name="connsiteX3" fmla="*/ 758 w 68834"/>
                <a:gd name="connsiteY3" fmla="*/ 166274 h 231016"/>
                <a:gd name="connsiteX4" fmla="*/ 0 w 68834"/>
                <a:gd name="connsiteY4" fmla="*/ 229663 h 231016"/>
                <a:gd name="connsiteX0" fmla="*/ 1947 w 68834"/>
                <a:gd name="connsiteY0" fmla="*/ 4902 h 231201"/>
                <a:gd name="connsiteX1" fmla="*/ 2228 w 68834"/>
                <a:gd name="connsiteY1" fmla="*/ 46186 h 231201"/>
                <a:gd name="connsiteX2" fmla="*/ 1650 w 68834"/>
                <a:gd name="connsiteY2" fmla="*/ 102055 h 231201"/>
                <a:gd name="connsiteX3" fmla="*/ 758 w 68834"/>
                <a:gd name="connsiteY3" fmla="*/ 166459 h 231201"/>
                <a:gd name="connsiteX4" fmla="*/ 0 w 68834"/>
                <a:gd name="connsiteY4" fmla="*/ 229848 h 231201"/>
                <a:gd name="connsiteX0" fmla="*/ 1947 w 68834"/>
                <a:gd name="connsiteY0" fmla="*/ 4385 h 242215"/>
                <a:gd name="connsiteX1" fmla="*/ 2228 w 68834"/>
                <a:gd name="connsiteY1" fmla="*/ 57200 h 242215"/>
                <a:gd name="connsiteX2" fmla="*/ 1650 w 68834"/>
                <a:gd name="connsiteY2" fmla="*/ 113069 h 242215"/>
                <a:gd name="connsiteX3" fmla="*/ 758 w 68834"/>
                <a:gd name="connsiteY3" fmla="*/ 177473 h 242215"/>
                <a:gd name="connsiteX4" fmla="*/ 0 w 68834"/>
                <a:gd name="connsiteY4" fmla="*/ 240862 h 242215"/>
                <a:gd name="connsiteX0" fmla="*/ 5150 w 68834"/>
                <a:gd name="connsiteY0" fmla="*/ 4285 h 244677"/>
                <a:gd name="connsiteX1" fmla="*/ 2228 w 68834"/>
                <a:gd name="connsiteY1" fmla="*/ 59662 h 244677"/>
                <a:gd name="connsiteX2" fmla="*/ 1650 w 68834"/>
                <a:gd name="connsiteY2" fmla="*/ 115531 h 244677"/>
                <a:gd name="connsiteX3" fmla="*/ 758 w 68834"/>
                <a:gd name="connsiteY3" fmla="*/ 179935 h 244677"/>
                <a:gd name="connsiteX4" fmla="*/ 0 w 68834"/>
                <a:gd name="connsiteY4" fmla="*/ 243324 h 244677"/>
                <a:gd name="connsiteX0" fmla="*/ 5150 w 68834"/>
                <a:gd name="connsiteY0" fmla="*/ 4285 h 244677"/>
                <a:gd name="connsiteX1" fmla="*/ 2228 w 68834"/>
                <a:gd name="connsiteY1" fmla="*/ 59662 h 244677"/>
                <a:gd name="connsiteX2" fmla="*/ 1650 w 68834"/>
                <a:gd name="connsiteY2" fmla="*/ 115531 h 244677"/>
                <a:gd name="connsiteX3" fmla="*/ 758 w 68834"/>
                <a:gd name="connsiteY3" fmla="*/ 179935 h 244677"/>
                <a:gd name="connsiteX4" fmla="*/ 0 w 68834"/>
                <a:gd name="connsiteY4" fmla="*/ 243324 h 244677"/>
                <a:gd name="connsiteX0" fmla="*/ 4509 w 68834"/>
                <a:gd name="connsiteY0" fmla="*/ 4285 h 244677"/>
                <a:gd name="connsiteX1" fmla="*/ 2228 w 68834"/>
                <a:gd name="connsiteY1" fmla="*/ 59662 h 244677"/>
                <a:gd name="connsiteX2" fmla="*/ 1650 w 68834"/>
                <a:gd name="connsiteY2" fmla="*/ 115531 h 244677"/>
                <a:gd name="connsiteX3" fmla="*/ 758 w 68834"/>
                <a:gd name="connsiteY3" fmla="*/ 179935 h 244677"/>
                <a:gd name="connsiteX4" fmla="*/ 0 w 68834"/>
                <a:gd name="connsiteY4" fmla="*/ 243324 h 244677"/>
                <a:gd name="connsiteX0" fmla="*/ 4509 w 69107"/>
                <a:gd name="connsiteY0" fmla="*/ 4285 h 244677"/>
                <a:gd name="connsiteX1" fmla="*/ 2228 w 69107"/>
                <a:gd name="connsiteY1" fmla="*/ 59662 h 244677"/>
                <a:gd name="connsiteX2" fmla="*/ 1650 w 69107"/>
                <a:gd name="connsiteY2" fmla="*/ 115531 h 244677"/>
                <a:gd name="connsiteX3" fmla="*/ 758 w 69107"/>
                <a:gd name="connsiteY3" fmla="*/ 179935 h 244677"/>
                <a:gd name="connsiteX4" fmla="*/ 0 w 69107"/>
                <a:gd name="connsiteY4" fmla="*/ 243324 h 244677"/>
                <a:gd name="connsiteX0" fmla="*/ 2587 w 68834"/>
                <a:gd name="connsiteY0" fmla="*/ 4285 h 244677"/>
                <a:gd name="connsiteX1" fmla="*/ 2228 w 68834"/>
                <a:gd name="connsiteY1" fmla="*/ 59662 h 244677"/>
                <a:gd name="connsiteX2" fmla="*/ 1650 w 68834"/>
                <a:gd name="connsiteY2" fmla="*/ 115531 h 244677"/>
                <a:gd name="connsiteX3" fmla="*/ 758 w 68834"/>
                <a:gd name="connsiteY3" fmla="*/ 179935 h 244677"/>
                <a:gd name="connsiteX4" fmla="*/ 0 w 68834"/>
                <a:gd name="connsiteY4" fmla="*/ 243324 h 244677"/>
                <a:gd name="connsiteX0" fmla="*/ 2587 w 69106"/>
                <a:gd name="connsiteY0" fmla="*/ 2644 h 243036"/>
                <a:gd name="connsiteX1" fmla="*/ 2228 w 69106"/>
                <a:gd name="connsiteY1" fmla="*/ 58021 h 243036"/>
                <a:gd name="connsiteX2" fmla="*/ 1650 w 69106"/>
                <a:gd name="connsiteY2" fmla="*/ 113890 h 243036"/>
                <a:gd name="connsiteX3" fmla="*/ 758 w 69106"/>
                <a:gd name="connsiteY3" fmla="*/ 178294 h 243036"/>
                <a:gd name="connsiteX4" fmla="*/ 0 w 69106"/>
                <a:gd name="connsiteY4" fmla="*/ 241683 h 243036"/>
                <a:gd name="connsiteX0" fmla="*/ 1946 w 68465"/>
                <a:gd name="connsiteY0" fmla="*/ 2644 h 243036"/>
                <a:gd name="connsiteX1" fmla="*/ 1587 w 68465"/>
                <a:gd name="connsiteY1" fmla="*/ 58021 h 243036"/>
                <a:gd name="connsiteX2" fmla="*/ 1009 w 68465"/>
                <a:gd name="connsiteY2" fmla="*/ 113890 h 243036"/>
                <a:gd name="connsiteX3" fmla="*/ 117 w 68465"/>
                <a:gd name="connsiteY3" fmla="*/ 178294 h 243036"/>
                <a:gd name="connsiteX4" fmla="*/ 0 w 68465"/>
                <a:gd name="connsiteY4" fmla="*/ 241683 h 243036"/>
                <a:gd name="connsiteX0" fmla="*/ 1946 w 68162"/>
                <a:gd name="connsiteY0" fmla="*/ 2644 h 243036"/>
                <a:gd name="connsiteX1" fmla="*/ 947 w 68162"/>
                <a:gd name="connsiteY1" fmla="*/ 58021 h 243036"/>
                <a:gd name="connsiteX2" fmla="*/ 1009 w 68162"/>
                <a:gd name="connsiteY2" fmla="*/ 113890 h 243036"/>
                <a:gd name="connsiteX3" fmla="*/ 117 w 68162"/>
                <a:gd name="connsiteY3" fmla="*/ 178294 h 243036"/>
                <a:gd name="connsiteX4" fmla="*/ 0 w 68162"/>
                <a:gd name="connsiteY4" fmla="*/ 241683 h 243036"/>
                <a:gd name="connsiteX0" fmla="*/ 1305 w 68162"/>
                <a:gd name="connsiteY0" fmla="*/ 2644 h 243036"/>
                <a:gd name="connsiteX1" fmla="*/ 947 w 68162"/>
                <a:gd name="connsiteY1" fmla="*/ 58021 h 243036"/>
                <a:gd name="connsiteX2" fmla="*/ 1009 w 68162"/>
                <a:gd name="connsiteY2" fmla="*/ 113890 h 243036"/>
                <a:gd name="connsiteX3" fmla="*/ 117 w 68162"/>
                <a:gd name="connsiteY3" fmla="*/ 178294 h 243036"/>
                <a:gd name="connsiteX4" fmla="*/ 0 w 68162"/>
                <a:gd name="connsiteY4" fmla="*/ 241683 h 243036"/>
                <a:gd name="connsiteX0" fmla="*/ 1305 w 68162"/>
                <a:gd name="connsiteY0" fmla="*/ 2659 h 243051"/>
                <a:gd name="connsiteX1" fmla="*/ 947 w 68162"/>
                <a:gd name="connsiteY1" fmla="*/ 57395 h 243051"/>
                <a:gd name="connsiteX2" fmla="*/ 1009 w 68162"/>
                <a:gd name="connsiteY2" fmla="*/ 113905 h 243051"/>
                <a:gd name="connsiteX3" fmla="*/ 117 w 68162"/>
                <a:gd name="connsiteY3" fmla="*/ 178309 h 243051"/>
                <a:gd name="connsiteX4" fmla="*/ 0 w 68162"/>
                <a:gd name="connsiteY4" fmla="*/ 241698 h 243051"/>
                <a:gd name="connsiteX0" fmla="*/ 1305 w 68162"/>
                <a:gd name="connsiteY0" fmla="*/ 2643 h 243676"/>
                <a:gd name="connsiteX1" fmla="*/ 947 w 68162"/>
                <a:gd name="connsiteY1" fmla="*/ 58020 h 243676"/>
                <a:gd name="connsiteX2" fmla="*/ 1009 w 68162"/>
                <a:gd name="connsiteY2" fmla="*/ 114530 h 243676"/>
                <a:gd name="connsiteX3" fmla="*/ 117 w 68162"/>
                <a:gd name="connsiteY3" fmla="*/ 178934 h 243676"/>
                <a:gd name="connsiteX4" fmla="*/ 0 w 68162"/>
                <a:gd name="connsiteY4" fmla="*/ 242323 h 243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162" h="243676">
                  <a:moveTo>
                    <a:pt x="1305" y="2643"/>
                  </a:moveTo>
                  <a:cubicBezTo>
                    <a:pt x="89862" y="-16313"/>
                    <a:pt x="90254" y="73432"/>
                    <a:pt x="947" y="58020"/>
                  </a:cubicBezTo>
                  <a:cubicBezTo>
                    <a:pt x="89728" y="34282"/>
                    <a:pt x="90617" y="132919"/>
                    <a:pt x="1009" y="114530"/>
                  </a:cubicBezTo>
                  <a:cubicBezTo>
                    <a:pt x="90671" y="88333"/>
                    <a:pt x="90423" y="196399"/>
                    <a:pt x="117" y="178934"/>
                  </a:cubicBezTo>
                  <a:cubicBezTo>
                    <a:pt x="90281" y="155741"/>
                    <a:pt x="91445" y="256383"/>
                    <a:pt x="0" y="242323"/>
                  </a:cubicBezTo>
                </a:path>
              </a:pathLst>
            </a:custGeom>
            <a:noFill/>
            <a:ln w="25400" cap="sq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1000" dirty="0">
                <a:latin typeface="Arial" panose="020B0604020202020204" pitchFamily="34" charset="0"/>
              </a:endParaRPr>
            </a:p>
          </p:txBody>
        </p:sp>
        <p:grpSp>
          <p:nvGrpSpPr>
            <p:cNvPr id="472" name="Group 471">
              <a:extLst>
                <a:ext uri="{FF2B5EF4-FFF2-40B4-BE49-F238E27FC236}">
                  <a16:creationId xmlns:a16="http://schemas.microsoft.com/office/drawing/2014/main" id="{BD216C00-960F-5ACF-B1D8-E58B13FBD1EF}"/>
                </a:ext>
              </a:extLst>
            </p:cNvPr>
            <p:cNvGrpSpPr/>
            <p:nvPr/>
          </p:nvGrpSpPr>
          <p:grpSpPr>
            <a:xfrm>
              <a:off x="2696226" y="5402774"/>
              <a:ext cx="108000" cy="108000"/>
              <a:chOff x="4544838" y="2317748"/>
              <a:chExt cx="108000" cy="108000"/>
            </a:xfrm>
          </p:grpSpPr>
          <p:sp>
            <p:nvSpPr>
              <p:cNvPr id="473" name="Freeform: Shape 472">
                <a:extLst>
                  <a:ext uri="{FF2B5EF4-FFF2-40B4-BE49-F238E27FC236}">
                    <a16:creationId xmlns:a16="http://schemas.microsoft.com/office/drawing/2014/main" id="{1753B7D8-DCF1-07AA-DBD4-B53EBFC3FDB6}"/>
                  </a:ext>
                </a:extLst>
              </p:cNvPr>
              <p:cNvSpPr/>
              <p:nvPr/>
            </p:nvSpPr>
            <p:spPr>
              <a:xfrm>
                <a:off x="4544838" y="2317748"/>
                <a:ext cx="108000" cy="108000"/>
              </a:xfrm>
              <a:custGeom>
                <a:avLst/>
                <a:gdLst>
                  <a:gd name="connsiteX0" fmla="*/ 142240 w 142240"/>
                  <a:gd name="connsiteY0" fmla="*/ 71120 h 142240"/>
                  <a:gd name="connsiteX1" fmla="*/ 71120 w 142240"/>
                  <a:gd name="connsiteY1" fmla="*/ 142240 h 142240"/>
                  <a:gd name="connsiteX2" fmla="*/ 0 w 142240"/>
                  <a:gd name="connsiteY2" fmla="*/ 71120 h 142240"/>
                  <a:gd name="connsiteX3" fmla="*/ 71120 w 142240"/>
                  <a:gd name="connsiteY3" fmla="*/ 0 h 142240"/>
                  <a:gd name="connsiteX4" fmla="*/ 142240 w 142240"/>
                  <a:gd name="connsiteY4" fmla="*/ 71120 h 142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2240" h="142240">
                    <a:moveTo>
                      <a:pt x="142240" y="71120"/>
                    </a:moveTo>
                    <a:cubicBezTo>
                      <a:pt x="142240" y="110398"/>
                      <a:pt x="110398" y="142240"/>
                      <a:pt x="71120" y="142240"/>
                    </a:cubicBezTo>
                    <a:cubicBezTo>
                      <a:pt x="31842" y="142240"/>
                      <a:pt x="0" y="110398"/>
                      <a:pt x="0" y="71120"/>
                    </a:cubicBezTo>
                    <a:cubicBezTo>
                      <a:pt x="0" y="31842"/>
                      <a:pt x="31842" y="0"/>
                      <a:pt x="71120" y="0"/>
                    </a:cubicBezTo>
                    <a:cubicBezTo>
                      <a:pt x="110398" y="0"/>
                      <a:pt x="142240" y="31842"/>
                      <a:pt x="142240" y="71120"/>
                    </a:cubicBezTo>
                    <a:close/>
                  </a:path>
                </a:pathLst>
              </a:custGeom>
              <a:solidFill>
                <a:schemeClr val="bg1"/>
              </a:solidFill>
              <a:ln w="25400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10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74" name="TextBox 473">
                <a:extLst>
                  <a:ext uri="{FF2B5EF4-FFF2-40B4-BE49-F238E27FC236}">
                    <a16:creationId xmlns:a16="http://schemas.microsoft.com/office/drawing/2014/main" id="{AB3B57CC-D198-B737-AFAB-D964220E5456}"/>
                  </a:ext>
                </a:extLst>
              </p:cNvPr>
              <p:cNvSpPr txBox="1"/>
              <p:nvPr/>
            </p:nvSpPr>
            <p:spPr>
              <a:xfrm>
                <a:off x="4564855" y="2338984"/>
                <a:ext cx="67966" cy="65529"/>
              </a:xfrm>
              <a:custGeom>
                <a:avLst/>
                <a:gdLst/>
                <a:ahLst/>
                <a:cxnLst/>
                <a:rect l="l" t="t" r="r" b="b"/>
                <a:pathLst>
                  <a:path w="80925" h="78023">
                    <a:moveTo>
                      <a:pt x="30026" y="0"/>
                    </a:moveTo>
                    <a:lnTo>
                      <a:pt x="49894" y="0"/>
                    </a:lnTo>
                    <a:cubicBezTo>
                      <a:pt x="49894" y="5432"/>
                      <a:pt x="48890" y="15404"/>
                      <a:pt x="46880" y="29915"/>
                    </a:cubicBezTo>
                    <a:cubicBezTo>
                      <a:pt x="48369" y="29319"/>
                      <a:pt x="51568" y="27868"/>
                      <a:pt x="56480" y="25561"/>
                    </a:cubicBezTo>
                    <a:cubicBezTo>
                      <a:pt x="63177" y="22510"/>
                      <a:pt x="69353" y="19906"/>
                      <a:pt x="75009" y="17748"/>
                    </a:cubicBezTo>
                    <a:lnTo>
                      <a:pt x="80925" y="37951"/>
                    </a:lnTo>
                    <a:cubicBezTo>
                      <a:pt x="72665" y="39812"/>
                      <a:pt x="63103" y="41635"/>
                      <a:pt x="52238" y="43421"/>
                    </a:cubicBezTo>
                    <a:lnTo>
                      <a:pt x="65633" y="58490"/>
                    </a:lnTo>
                    <a:cubicBezTo>
                      <a:pt x="68312" y="61541"/>
                      <a:pt x="70432" y="64033"/>
                      <a:pt x="71995" y="65968"/>
                    </a:cubicBezTo>
                    <a:lnTo>
                      <a:pt x="54917" y="77242"/>
                    </a:lnTo>
                    <a:lnTo>
                      <a:pt x="39848" y="52350"/>
                    </a:lnTo>
                    <a:cubicBezTo>
                      <a:pt x="35309" y="60387"/>
                      <a:pt x="30100" y="68945"/>
                      <a:pt x="24221" y="78023"/>
                    </a:cubicBezTo>
                    <a:lnTo>
                      <a:pt x="7367" y="64964"/>
                    </a:lnTo>
                    <a:cubicBezTo>
                      <a:pt x="12724" y="58936"/>
                      <a:pt x="18305" y="53169"/>
                      <a:pt x="24110" y="47662"/>
                    </a:cubicBezTo>
                    <a:cubicBezTo>
                      <a:pt x="26417" y="45430"/>
                      <a:pt x="27868" y="44016"/>
                      <a:pt x="28463" y="43421"/>
                    </a:cubicBezTo>
                    <a:cubicBezTo>
                      <a:pt x="26603" y="43123"/>
                      <a:pt x="21282" y="41895"/>
                      <a:pt x="12501" y="39737"/>
                    </a:cubicBezTo>
                    <a:cubicBezTo>
                      <a:pt x="6176" y="38174"/>
                      <a:pt x="2009" y="37021"/>
                      <a:pt x="0" y="36277"/>
                    </a:cubicBezTo>
                    <a:lnTo>
                      <a:pt x="6585" y="16632"/>
                    </a:lnTo>
                    <a:cubicBezTo>
                      <a:pt x="16333" y="20576"/>
                      <a:pt x="25040" y="24929"/>
                      <a:pt x="32705" y="29691"/>
                    </a:cubicBezTo>
                    <a:cubicBezTo>
                      <a:pt x="30919" y="17562"/>
                      <a:pt x="30026" y="7665"/>
                      <a:pt x="3002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dirty="0">
                  <a:latin typeface="Arial" panose="020B0604020202020204" pitchFamily="34" charset="0"/>
                  <a:cs typeface="Arial"/>
                  <a:sym typeface="Arial"/>
                  <a:rtl val="0"/>
                </a:endParaRPr>
              </a:p>
            </p:txBody>
          </p:sp>
        </p:grpSp>
      </p:grpSp>
      <p:grpSp>
        <p:nvGrpSpPr>
          <p:cNvPr id="485" name="Group 484">
            <a:extLst>
              <a:ext uri="{FF2B5EF4-FFF2-40B4-BE49-F238E27FC236}">
                <a16:creationId xmlns:a16="http://schemas.microsoft.com/office/drawing/2014/main" id="{C9589F71-45B7-F522-7889-EA9B8C49AA0E}"/>
              </a:ext>
            </a:extLst>
          </p:cNvPr>
          <p:cNvGrpSpPr/>
          <p:nvPr/>
        </p:nvGrpSpPr>
        <p:grpSpPr>
          <a:xfrm>
            <a:off x="3785687" y="3594126"/>
            <a:ext cx="169725" cy="169725"/>
            <a:chOff x="3540943" y="4902079"/>
            <a:chExt cx="147594" cy="147594"/>
          </a:xfrm>
        </p:grpSpPr>
        <p:sp>
          <p:nvSpPr>
            <p:cNvPr id="486" name="Oval 485">
              <a:extLst>
                <a:ext uri="{FF2B5EF4-FFF2-40B4-BE49-F238E27FC236}">
                  <a16:creationId xmlns:a16="http://schemas.microsoft.com/office/drawing/2014/main" id="{CE0FC7F8-1803-4700-93D4-25E397CAEBCE}"/>
                </a:ext>
              </a:extLst>
            </p:cNvPr>
            <p:cNvSpPr/>
            <p:nvPr/>
          </p:nvSpPr>
          <p:spPr>
            <a:xfrm>
              <a:off x="3540943" y="4902079"/>
              <a:ext cx="147594" cy="147594"/>
            </a:xfrm>
            <a:prstGeom prst="ellipse">
              <a:avLst/>
            </a:prstGeom>
            <a:solidFill>
              <a:schemeClr val="bg1"/>
            </a:solidFill>
            <a:ln w="25400" cap="sq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cxnSp>
          <p:nvCxnSpPr>
            <p:cNvPr id="489" name="Straight Connector 488">
              <a:extLst>
                <a:ext uri="{FF2B5EF4-FFF2-40B4-BE49-F238E27FC236}">
                  <a16:creationId xmlns:a16="http://schemas.microsoft.com/office/drawing/2014/main" id="{0F7A66E7-37DB-0CB5-28EF-8185EE026661}"/>
                </a:ext>
              </a:extLst>
            </p:cNvPr>
            <p:cNvCxnSpPr>
              <a:cxnSpLocks/>
              <a:stCxn id="486" idx="1"/>
              <a:endCxn id="486" idx="5"/>
            </p:cNvCxnSpPr>
            <p:nvPr/>
          </p:nvCxnSpPr>
          <p:spPr>
            <a:xfrm>
              <a:off x="3562558" y="4923694"/>
              <a:ext cx="104364" cy="104364"/>
            </a:xfrm>
            <a:prstGeom prst="line">
              <a:avLst/>
            </a:prstGeom>
            <a:ln w="25400" cap="rnd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0" name="Straight Connector 489">
              <a:extLst>
                <a:ext uri="{FF2B5EF4-FFF2-40B4-BE49-F238E27FC236}">
                  <a16:creationId xmlns:a16="http://schemas.microsoft.com/office/drawing/2014/main" id="{05B7280B-65EA-0AAB-FC56-4EB145A15A92}"/>
                </a:ext>
              </a:extLst>
            </p:cNvPr>
            <p:cNvCxnSpPr>
              <a:cxnSpLocks/>
              <a:stCxn id="486" idx="3"/>
              <a:endCxn id="486" idx="7"/>
            </p:cNvCxnSpPr>
            <p:nvPr/>
          </p:nvCxnSpPr>
          <p:spPr>
            <a:xfrm flipV="1">
              <a:off x="3562558" y="4923694"/>
              <a:ext cx="104364" cy="104364"/>
            </a:xfrm>
            <a:prstGeom prst="line">
              <a:avLst/>
            </a:prstGeom>
            <a:ln w="25400" cap="rnd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1" name="Graphic 6">
            <a:extLst>
              <a:ext uri="{FF2B5EF4-FFF2-40B4-BE49-F238E27FC236}">
                <a16:creationId xmlns:a16="http://schemas.microsoft.com/office/drawing/2014/main" id="{18EF6ACF-3AF9-0E1D-6F74-53636BA68B41}"/>
              </a:ext>
            </a:extLst>
          </p:cNvPr>
          <p:cNvSpPr/>
          <p:nvPr/>
        </p:nvSpPr>
        <p:spPr>
          <a:xfrm>
            <a:off x="2706298" y="3574046"/>
            <a:ext cx="392015" cy="216000"/>
          </a:xfrm>
          <a:prstGeom prst="rightArrow">
            <a:avLst>
              <a:gd name="adj1" fmla="val 100000"/>
              <a:gd name="adj2" fmla="val 50000"/>
            </a:avLst>
          </a:prstGeom>
          <a:noFill/>
          <a:ln w="25400" cap="sq">
            <a:solidFill>
              <a:srgbClr val="000000"/>
            </a:solidFill>
            <a:prstDash val="solid"/>
            <a:miter lim="800000"/>
          </a:ln>
        </p:spPr>
        <p:txBody>
          <a:bodyPr lIns="0" tIns="0" rIns="0" bIns="0" rtlCol="0" anchor="ctr"/>
          <a:lstStyle/>
          <a:p>
            <a:pPr algn="ctr"/>
            <a:r>
              <a:rPr lang="en-US" sz="1000" b="1" i="1" dirty="0" err="1">
                <a:latin typeface="Arial" panose="020B0604020202020204" pitchFamily="34" charset="0"/>
              </a:rPr>
              <a:t>rfp</a:t>
            </a:r>
            <a:endParaRPr lang="en-US" sz="1100" b="1" i="1" dirty="0">
              <a:latin typeface="Arial" panose="020B0604020202020204" pitchFamily="34" charset="0"/>
            </a:endParaRPr>
          </a:p>
        </p:txBody>
      </p:sp>
      <p:sp>
        <p:nvSpPr>
          <p:cNvPr id="443" name="Graphic 6">
            <a:extLst>
              <a:ext uri="{FF2B5EF4-FFF2-40B4-BE49-F238E27FC236}">
                <a16:creationId xmlns:a16="http://schemas.microsoft.com/office/drawing/2014/main" id="{BDF0D19D-F44A-9BB8-0783-0572AF62EC41}"/>
              </a:ext>
            </a:extLst>
          </p:cNvPr>
          <p:cNvSpPr/>
          <p:nvPr/>
        </p:nvSpPr>
        <p:spPr>
          <a:xfrm>
            <a:off x="3200688" y="3941388"/>
            <a:ext cx="405079" cy="216000"/>
          </a:xfrm>
          <a:custGeom>
            <a:avLst/>
            <a:gdLst>
              <a:gd name="connsiteX0" fmla="*/ 0 w 392015"/>
              <a:gd name="connsiteY0" fmla="*/ 0 h 216000"/>
              <a:gd name="connsiteX1" fmla="*/ 284015 w 392015"/>
              <a:gd name="connsiteY1" fmla="*/ 0 h 216000"/>
              <a:gd name="connsiteX2" fmla="*/ 284015 w 392015"/>
              <a:gd name="connsiteY2" fmla="*/ 0 h 216000"/>
              <a:gd name="connsiteX3" fmla="*/ 392015 w 392015"/>
              <a:gd name="connsiteY3" fmla="*/ 108000 h 216000"/>
              <a:gd name="connsiteX4" fmla="*/ 284015 w 392015"/>
              <a:gd name="connsiteY4" fmla="*/ 216000 h 216000"/>
              <a:gd name="connsiteX5" fmla="*/ 284015 w 392015"/>
              <a:gd name="connsiteY5" fmla="*/ 216000 h 216000"/>
              <a:gd name="connsiteX6" fmla="*/ 0 w 392015"/>
              <a:gd name="connsiteY6" fmla="*/ 216000 h 216000"/>
              <a:gd name="connsiteX7" fmla="*/ 0 w 392015"/>
              <a:gd name="connsiteY7" fmla="*/ 0 h 216000"/>
              <a:gd name="connsiteX0" fmla="*/ 0 w 496790"/>
              <a:gd name="connsiteY0" fmla="*/ 0 h 216000"/>
              <a:gd name="connsiteX1" fmla="*/ 284015 w 496790"/>
              <a:gd name="connsiteY1" fmla="*/ 0 h 216000"/>
              <a:gd name="connsiteX2" fmla="*/ 284015 w 496790"/>
              <a:gd name="connsiteY2" fmla="*/ 0 h 216000"/>
              <a:gd name="connsiteX3" fmla="*/ 496790 w 496790"/>
              <a:gd name="connsiteY3" fmla="*/ 1638 h 216000"/>
              <a:gd name="connsiteX4" fmla="*/ 284015 w 496790"/>
              <a:gd name="connsiteY4" fmla="*/ 216000 h 216000"/>
              <a:gd name="connsiteX5" fmla="*/ 284015 w 496790"/>
              <a:gd name="connsiteY5" fmla="*/ 216000 h 216000"/>
              <a:gd name="connsiteX6" fmla="*/ 0 w 496790"/>
              <a:gd name="connsiteY6" fmla="*/ 216000 h 216000"/>
              <a:gd name="connsiteX7" fmla="*/ 0 w 496790"/>
              <a:gd name="connsiteY7" fmla="*/ 0 h 216000"/>
              <a:gd name="connsiteX0" fmla="*/ 0 w 496790"/>
              <a:gd name="connsiteY0" fmla="*/ 0 h 216000"/>
              <a:gd name="connsiteX1" fmla="*/ 284015 w 496790"/>
              <a:gd name="connsiteY1" fmla="*/ 0 h 216000"/>
              <a:gd name="connsiteX2" fmla="*/ 496790 w 496790"/>
              <a:gd name="connsiteY2" fmla="*/ 1638 h 216000"/>
              <a:gd name="connsiteX3" fmla="*/ 284015 w 496790"/>
              <a:gd name="connsiteY3" fmla="*/ 216000 h 216000"/>
              <a:gd name="connsiteX4" fmla="*/ 284015 w 496790"/>
              <a:gd name="connsiteY4" fmla="*/ 216000 h 216000"/>
              <a:gd name="connsiteX5" fmla="*/ 0 w 496790"/>
              <a:gd name="connsiteY5" fmla="*/ 216000 h 216000"/>
              <a:gd name="connsiteX6" fmla="*/ 0 w 496790"/>
              <a:gd name="connsiteY6" fmla="*/ 0 h 216000"/>
              <a:gd name="connsiteX0" fmla="*/ 0 w 496790"/>
              <a:gd name="connsiteY0" fmla="*/ 0 h 216000"/>
              <a:gd name="connsiteX1" fmla="*/ 284015 w 496790"/>
              <a:gd name="connsiteY1" fmla="*/ 0 h 216000"/>
              <a:gd name="connsiteX2" fmla="*/ 496790 w 496790"/>
              <a:gd name="connsiteY2" fmla="*/ 1638 h 216000"/>
              <a:gd name="connsiteX3" fmla="*/ 284015 w 496790"/>
              <a:gd name="connsiteY3" fmla="*/ 216000 h 216000"/>
              <a:gd name="connsiteX4" fmla="*/ 0 w 496790"/>
              <a:gd name="connsiteY4" fmla="*/ 216000 h 216000"/>
              <a:gd name="connsiteX5" fmla="*/ 0 w 496790"/>
              <a:gd name="connsiteY5" fmla="*/ 0 h 216000"/>
              <a:gd name="connsiteX0" fmla="*/ 0 w 496790"/>
              <a:gd name="connsiteY0" fmla="*/ 0 h 216000"/>
              <a:gd name="connsiteX1" fmla="*/ 496790 w 496790"/>
              <a:gd name="connsiteY1" fmla="*/ 1638 h 216000"/>
              <a:gd name="connsiteX2" fmla="*/ 284015 w 496790"/>
              <a:gd name="connsiteY2" fmla="*/ 216000 h 216000"/>
              <a:gd name="connsiteX3" fmla="*/ 0 w 496790"/>
              <a:gd name="connsiteY3" fmla="*/ 216000 h 216000"/>
              <a:gd name="connsiteX4" fmla="*/ 0 w 496790"/>
              <a:gd name="connsiteY4" fmla="*/ 0 h 2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6790" h="216000">
                <a:moveTo>
                  <a:pt x="0" y="0"/>
                </a:moveTo>
                <a:lnTo>
                  <a:pt x="496790" y="1638"/>
                </a:lnTo>
                <a:lnTo>
                  <a:pt x="284015" y="216000"/>
                </a:lnTo>
                <a:lnTo>
                  <a:pt x="0" y="216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25400" cap="sq">
            <a:solidFill>
              <a:srgbClr val="000000"/>
            </a:solidFill>
            <a:prstDash val="solid"/>
            <a:miter lim="800000"/>
          </a:ln>
        </p:spPr>
        <p:txBody>
          <a:bodyPr lIns="0" tIns="0" rIns="128016" bIns="0" rtlCol="0" anchor="ctr"/>
          <a:lstStyle/>
          <a:p>
            <a:pPr algn="ctr"/>
            <a:r>
              <a:rPr lang="en-US" sz="700" b="1" dirty="0">
                <a:latin typeface="Arial" panose="020B0604020202020204" pitchFamily="34" charset="0"/>
              </a:rPr>
              <a:t>sRNA</a:t>
            </a:r>
            <a:endParaRPr lang="en-US" sz="800" b="1" dirty="0">
              <a:latin typeface="Arial" panose="020B0604020202020204" pitchFamily="34" charset="0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768885F-979B-5762-AA35-B05D19DE3C31}"/>
              </a:ext>
            </a:extLst>
          </p:cNvPr>
          <p:cNvSpPr>
            <a:spLocks noChangeAspect="1"/>
          </p:cNvSpPr>
          <p:nvPr/>
        </p:nvSpPr>
        <p:spPr>
          <a:xfrm>
            <a:off x="3155734" y="2866501"/>
            <a:ext cx="111600" cy="223200"/>
          </a:xfrm>
          <a:custGeom>
            <a:avLst/>
            <a:gdLst>
              <a:gd name="connsiteX0" fmla="*/ 119063 w 381000"/>
              <a:gd name="connsiteY0" fmla="*/ 762000 h 762000"/>
              <a:gd name="connsiteX1" fmla="*/ 119063 w 381000"/>
              <a:gd name="connsiteY1" fmla="*/ 366713 h 762000"/>
              <a:gd name="connsiteX2" fmla="*/ 0 w 381000"/>
              <a:gd name="connsiteY2" fmla="*/ 190500 h 762000"/>
              <a:gd name="connsiteX3" fmla="*/ 190500 w 381000"/>
              <a:gd name="connsiteY3" fmla="*/ 0 h 762000"/>
              <a:gd name="connsiteX4" fmla="*/ 381000 w 381000"/>
              <a:gd name="connsiteY4" fmla="*/ 190500 h 762000"/>
              <a:gd name="connsiteX5" fmla="*/ 261938 w 381000"/>
              <a:gd name="connsiteY5" fmla="*/ 366713 h 762000"/>
              <a:gd name="connsiteX6" fmla="*/ 261938 w 381000"/>
              <a:gd name="connsiteY6" fmla="*/ 762000 h 76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1000" h="762000">
                <a:moveTo>
                  <a:pt x="119063" y="762000"/>
                </a:moveTo>
                <a:lnTo>
                  <a:pt x="119063" y="366713"/>
                </a:lnTo>
                <a:cubicBezTo>
                  <a:pt x="49530" y="338138"/>
                  <a:pt x="0" y="269558"/>
                  <a:pt x="0" y="190500"/>
                </a:cubicBezTo>
                <a:cubicBezTo>
                  <a:pt x="0" y="85725"/>
                  <a:pt x="85725" y="0"/>
                  <a:pt x="190500" y="0"/>
                </a:cubicBezTo>
                <a:cubicBezTo>
                  <a:pt x="295275" y="0"/>
                  <a:pt x="381000" y="85725"/>
                  <a:pt x="381000" y="190500"/>
                </a:cubicBezTo>
                <a:cubicBezTo>
                  <a:pt x="381000" y="270510"/>
                  <a:pt x="331470" y="339090"/>
                  <a:pt x="261938" y="366713"/>
                </a:cubicBezTo>
                <a:lnTo>
                  <a:pt x="261938" y="762000"/>
                </a:lnTo>
              </a:path>
            </a:pathLst>
          </a:custGeom>
          <a:solidFill>
            <a:srgbClr val="FFFFFF"/>
          </a:solidFill>
          <a:ln w="25400" cap="sq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>
              <a:latin typeface="Abadi" panose="020B0604020104020204" pitchFamily="34" charset="0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4ABE3773-B7B1-C4A9-5314-5ED6B8AF8F25}"/>
              </a:ext>
            </a:extLst>
          </p:cNvPr>
          <p:cNvSpPr>
            <a:spLocks noChangeAspect="1"/>
          </p:cNvSpPr>
          <p:nvPr/>
        </p:nvSpPr>
        <p:spPr>
          <a:xfrm>
            <a:off x="3003266" y="2870251"/>
            <a:ext cx="82294" cy="219450"/>
          </a:xfrm>
          <a:custGeom>
            <a:avLst/>
            <a:gdLst>
              <a:gd name="connsiteX0" fmla="*/ 214313 w 285750"/>
              <a:gd name="connsiteY0" fmla="*/ 762000 h 762000"/>
              <a:gd name="connsiteX1" fmla="*/ 214313 w 285750"/>
              <a:gd name="connsiteY1" fmla="*/ 266700 h 762000"/>
              <a:gd name="connsiteX2" fmla="*/ 285750 w 285750"/>
              <a:gd name="connsiteY2" fmla="*/ 142875 h 762000"/>
              <a:gd name="connsiteX3" fmla="*/ 142875 w 285750"/>
              <a:gd name="connsiteY3" fmla="*/ 0 h 762000"/>
              <a:gd name="connsiteX4" fmla="*/ 0 w 285750"/>
              <a:gd name="connsiteY4" fmla="*/ 142875 h 762000"/>
              <a:gd name="connsiteX5" fmla="*/ 71438 w 285750"/>
              <a:gd name="connsiteY5" fmla="*/ 266700 h 762000"/>
              <a:gd name="connsiteX6" fmla="*/ 71438 w 285750"/>
              <a:gd name="connsiteY6" fmla="*/ 762000 h 76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5750" h="762000">
                <a:moveTo>
                  <a:pt x="214313" y="762000"/>
                </a:moveTo>
                <a:cubicBezTo>
                  <a:pt x="214313" y="762000"/>
                  <a:pt x="214313" y="267653"/>
                  <a:pt x="214313" y="266700"/>
                </a:cubicBezTo>
                <a:cubicBezTo>
                  <a:pt x="257175" y="241935"/>
                  <a:pt x="285750" y="196215"/>
                  <a:pt x="285750" y="142875"/>
                </a:cubicBezTo>
                <a:cubicBezTo>
                  <a:pt x="285750" y="63818"/>
                  <a:pt x="221933" y="0"/>
                  <a:pt x="142875" y="0"/>
                </a:cubicBezTo>
                <a:cubicBezTo>
                  <a:pt x="63818" y="0"/>
                  <a:pt x="0" y="63818"/>
                  <a:pt x="0" y="142875"/>
                </a:cubicBezTo>
                <a:cubicBezTo>
                  <a:pt x="0" y="196215"/>
                  <a:pt x="28575" y="241935"/>
                  <a:pt x="71438" y="266700"/>
                </a:cubicBezTo>
                <a:cubicBezTo>
                  <a:pt x="71438" y="267653"/>
                  <a:pt x="71438" y="762000"/>
                  <a:pt x="71438" y="762000"/>
                </a:cubicBezTo>
              </a:path>
            </a:pathLst>
          </a:custGeom>
          <a:noFill/>
          <a:ln w="25400" cap="sq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>
              <a:latin typeface="Abadi" panose="020B0604020104020204" pitchFamily="34" charset="0"/>
            </a:endParaRPr>
          </a:p>
        </p:txBody>
      </p:sp>
      <p:sp>
        <p:nvSpPr>
          <p:cNvPr id="444" name="Graphic 698">
            <a:extLst>
              <a:ext uri="{FF2B5EF4-FFF2-40B4-BE49-F238E27FC236}">
                <a16:creationId xmlns:a16="http://schemas.microsoft.com/office/drawing/2014/main" id="{91427AD9-7C93-4A99-965E-C15E8F7755AC}"/>
              </a:ext>
            </a:extLst>
          </p:cNvPr>
          <p:cNvSpPr>
            <a:spLocks noChangeAspect="1"/>
          </p:cNvSpPr>
          <p:nvPr/>
        </p:nvSpPr>
        <p:spPr>
          <a:xfrm>
            <a:off x="3352856" y="2801701"/>
            <a:ext cx="243616" cy="288000"/>
          </a:xfrm>
          <a:custGeom>
            <a:avLst/>
            <a:gdLst>
              <a:gd name="connsiteX0" fmla="*/ 95849 w 275925"/>
              <a:gd name="connsiteY0" fmla="*/ 326197 h 326196"/>
              <a:gd name="connsiteX1" fmla="*/ 95849 w 275925"/>
              <a:gd name="connsiteY1" fmla="*/ 208686 h 326196"/>
              <a:gd name="connsiteX2" fmla="*/ 153345 w 275925"/>
              <a:gd name="connsiteY2" fmla="*/ 134539 h 326196"/>
              <a:gd name="connsiteX3" fmla="*/ 150002 w 275925"/>
              <a:gd name="connsiteY3" fmla="*/ 112115 h 326196"/>
              <a:gd name="connsiteX4" fmla="*/ 219547 w 275925"/>
              <a:gd name="connsiteY4" fmla="*/ 71963 h 326196"/>
              <a:gd name="connsiteX5" fmla="*/ 237592 w 275925"/>
              <a:gd name="connsiteY5" fmla="*/ 76667 h 326196"/>
              <a:gd name="connsiteX6" fmla="*/ 275925 w 275925"/>
              <a:gd name="connsiteY6" fmla="*/ 38334 h 326196"/>
              <a:gd name="connsiteX7" fmla="*/ 237592 w 275925"/>
              <a:gd name="connsiteY7" fmla="*/ 0 h 326196"/>
              <a:gd name="connsiteX8" fmla="*/ 199258 w 275925"/>
              <a:gd name="connsiteY8" fmla="*/ 38334 h 326196"/>
              <a:gd name="connsiteX9" fmla="*/ 199370 w 275925"/>
              <a:gd name="connsiteY9" fmla="*/ 39350 h 326196"/>
              <a:gd name="connsiteX10" fmla="*/ 129916 w 275925"/>
              <a:gd name="connsiteY10" fmla="*/ 79441 h 326196"/>
              <a:gd name="connsiteX11" fmla="*/ 76667 w 275925"/>
              <a:gd name="connsiteY11" fmla="*/ 57861 h 326196"/>
              <a:gd name="connsiteX12" fmla="*/ 0 w 275925"/>
              <a:gd name="connsiteY12" fmla="*/ 134539 h 326196"/>
              <a:gd name="connsiteX13" fmla="*/ 57495 w 275925"/>
              <a:gd name="connsiteY13" fmla="*/ 208676 h 326196"/>
              <a:gd name="connsiteX14" fmla="*/ 57495 w 275925"/>
              <a:gd name="connsiteY14" fmla="*/ 326197 h 326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75925" h="326196">
                <a:moveTo>
                  <a:pt x="95849" y="326197"/>
                </a:moveTo>
                <a:lnTo>
                  <a:pt x="95849" y="208686"/>
                </a:lnTo>
                <a:cubicBezTo>
                  <a:pt x="128900" y="200172"/>
                  <a:pt x="153345" y="170241"/>
                  <a:pt x="153345" y="134539"/>
                </a:cubicBezTo>
                <a:cubicBezTo>
                  <a:pt x="153345" y="126726"/>
                  <a:pt x="152166" y="119207"/>
                  <a:pt x="150002" y="112115"/>
                </a:cubicBezTo>
                <a:lnTo>
                  <a:pt x="219547" y="71963"/>
                </a:lnTo>
                <a:cubicBezTo>
                  <a:pt x="224942" y="74879"/>
                  <a:pt x="231028" y="76667"/>
                  <a:pt x="237592" y="76667"/>
                </a:cubicBezTo>
                <a:cubicBezTo>
                  <a:pt x="258775" y="76667"/>
                  <a:pt x="275925" y="59517"/>
                  <a:pt x="275925" y="38334"/>
                </a:cubicBezTo>
                <a:cubicBezTo>
                  <a:pt x="275925" y="17170"/>
                  <a:pt x="258775" y="0"/>
                  <a:pt x="237592" y="0"/>
                </a:cubicBezTo>
                <a:cubicBezTo>
                  <a:pt x="216408" y="0"/>
                  <a:pt x="199258" y="17170"/>
                  <a:pt x="199258" y="38334"/>
                </a:cubicBezTo>
                <a:cubicBezTo>
                  <a:pt x="199258" y="38679"/>
                  <a:pt x="199349" y="39014"/>
                  <a:pt x="199370" y="39350"/>
                </a:cubicBezTo>
                <a:lnTo>
                  <a:pt x="129916" y="79441"/>
                </a:lnTo>
                <a:cubicBezTo>
                  <a:pt x="116119" y="66101"/>
                  <a:pt x="97373" y="57861"/>
                  <a:pt x="76667" y="57861"/>
                </a:cubicBezTo>
                <a:cubicBezTo>
                  <a:pt x="34341" y="57861"/>
                  <a:pt x="0" y="92192"/>
                  <a:pt x="0" y="134539"/>
                </a:cubicBezTo>
                <a:cubicBezTo>
                  <a:pt x="0" y="170251"/>
                  <a:pt x="24445" y="200172"/>
                  <a:pt x="57495" y="208676"/>
                </a:cubicBezTo>
                <a:lnTo>
                  <a:pt x="57495" y="326197"/>
                </a:lnTo>
              </a:path>
            </a:pathLst>
          </a:custGeom>
          <a:noFill/>
          <a:ln w="25400" cap="sq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latin typeface="Arial" panose="020B0604020202020204" pitchFamily="34" charset="0"/>
            </a:endParaRPr>
          </a:p>
        </p:txBody>
      </p:sp>
      <p:cxnSp>
        <p:nvCxnSpPr>
          <p:cNvPr id="466" name="Straight Connector 465">
            <a:extLst>
              <a:ext uri="{FF2B5EF4-FFF2-40B4-BE49-F238E27FC236}">
                <a16:creationId xmlns:a16="http://schemas.microsoft.com/office/drawing/2014/main" id="{37EC0CE9-4931-0085-42F9-AEC522DAFBEE}"/>
              </a:ext>
            </a:extLst>
          </p:cNvPr>
          <p:cNvCxnSpPr>
            <a:cxnSpLocks/>
          </p:cNvCxnSpPr>
          <p:nvPr/>
        </p:nvCxnSpPr>
        <p:spPr>
          <a:xfrm>
            <a:off x="4402544" y="4757440"/>
            <a:ext cx="328134" cy="0"/>
          </a:xfrm>
          <a:prstGeom prst="line">
            <a:avLst/>
          </a:prstGeom>
          <a:ln w="25400" cap="sq"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8" name="Straight Connector 467">
            <a:extLst>
              <a:ext uri="{FF2B5EF4-FFF2-40B4-BE49-F238E27FC236}">
                <a16:creationId xmlns:a16="http://schemas.microsoft.com/office/drawing/2014/main" id="{3193B7C1-6295-C71A-B75F-1CEC38179913}"/>
              </a:ext>
            </a:extLst>
          </p:cNvPr>
          <p:cNvCxnSpPr>
            <a:cxnSpLocks/>
          </p:cNvCxnSpPr>
          <p:nvPr/>
        </p:nvCxnSpPr>
        <p:spPr>
          <a:xfrm>
            <a:off x="4665437" y="4757440"/>
            <a:ext cx="251627" cy="0"/>
          </a:xfrm>
          <a:prstGeom prst="line">
            <a:avLst/>
          </a:prstGeom>
          <a:ln w="25400" cap="sq">
            <a:prstDash val="sysDot"/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0" name="Straight Connector 469">
            <a:extLst>
              <a:ext uri="{FF2B5EF4-FFF2-40B4-BE49-F238E27FC236}">
                <a16:creationId xmlns:a16="http://schemas.microsoft.com/office/drawing/2014/main" id="{72D2E613-0A72-6855-3FE5-87B5ABFC3BCA}"/>
              </a:ext>
            </a:extLst>
          </p:cNvPr>
          <p:cNvCxnSpPr>
            <a:cxnSpLocks/>
          </p:cNvCxnSpPr>
          <p:nvPr/>
        </p:nvCxnSpPr>
        <p:spPr>
          <a:xfrm>
            <a:off x="4929763" y="4757440"/>
            <a:ext cx="328134" cy="0"/>
          </a:xfrm>
          <a:prstGeom prst="line">
            <a:avLst/>
          </a:prstGeom>
          <a:ln w="25400" cap="sq"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6E5B9DC3-65B1-1F44-6013-8D7E0A45EB26}"/>
              </a:ext>
            </a:extLst>
          </p:cNvPr>
          <p:cNvSpPr/>
          <p:nvPr/>
        </p:nvSpPr>
        <p:spPr>
          <a:xfrm>
            <a:off x="4357191" y="4963178"/>
            <a:ext cx="1110151" cy="217068"/>
          </a:xfrm>
          <a:prstGeom prst="roundRect">
            <a:avLst>
              <a:gd name="adj" fmla="val 50000"/>
            </a:avLst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badi" panose="020B0604020104020204" pitchFamily="34" charset="0"/>
            </a:endParaRPr>
          </a:p>
        </p:txBody>
      </p:sp>
      <p:cxnSp>
        <p:nvCxnSpPr>
          <p:cNvPr id="492" name="Straight Connector 491">
            <a:extLst>
              <a:ext uri="{FF2B5EF4-FFF2-40B4-BE49-F238E27FC236}">
                <a16:creationId xmlns:a16="http://schemas.microsoft.com/office/drawing/2014/main" id="{F83675E4-BC22-7E8F-7FA7-343E0D1D76E3}"/>
              </a:ext>
            </a:extLst>
          </p:cNvPr>
          <p:cNvCxnSpPr>
            <a:cxnSpLocks/>
          </p:cNvCxnSpPr>
          <p:nvPr/>
        </p:nvCxnSpPr>
        <p:spPr>
          <a:xfrm>
            <a:off x="4786453" y="5181407"/>
            <a:ext cx="251627" cy="0"/>
          </a:xfrm>
          <a:prstGeom prst="line">
            <a:avLst/>
          </a:prstGeom>
          <a:ln w="25400" cap="sq">
            <a:solidFill>
              <a:schemeClr val="bg1"/>
            </a:solidFill>
            <a:prstDash val="sysDot"/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08C8189-937E-9E49-2257-FA9F289096F7}"/>
              </a:ext>
            </a:extLst>
          </p:cNvPr>
          <p:cNvGrpSpPr/>
          <p:nvPr/>
        </p:nvGrpSpPr>
        <p:grpSpPr>
          <a:xfrm>
            <a:off x="1756847" y="3572198"/>
            <a:ext cx="390994" cy="260016"/>
            <a:chOff x="1791792" y="3393860"/>
            <a:chExt cx="390994" cy="260016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3293D6B3-9C98-6459-2B0B-4900919FB37E}"/>
                </a:ext>
              </a:extLst>
            </p:cNvPr>
            <p:cNvSpPr/>
            <p:nvPr/>
          </p:nvSpPr>
          <p:spPr>
            <a:xfrm>
              <a:off x="1966786" y="3393860"/>
              <a:ext cx="216000" cy="216000"/>
            </a:xfrm>
            <a:custGeom>
              <a:avLst/>
              <a:gdLst>
                <a:gd name="connsiteX0" fmla="*/ 0 w 183365"/>
                <a:gd name="connsiteY0" fmla="*/ 247726 h 247726"/>
                <a:gd name="connsiteX1" fmla="*/ 0 w 183365"/>
                <a:gd name="connsiteY1" fmla="*/ 0 h 247726"/>
                <a:gd name="connsiteX2" fmla="*/ 183365 w 183365"/>
                <a:gd name="connsiteY2" fmla="*/ 0 h 247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3365" h="247726">
                  <a:moveTo>
                    <a:pt x="0" y="247726"/>
                  </a:moveTo>
                  <a:lnTo>
                    <a:pt x="0" y="0"/>
                  </a:lnTo>
                  <a:lnTo>
                    <a:pt x="183365" y="0"/>
                  </a:lnTo>
                </a:path>
              </a:pathLst>
            </a:custGeom>
            <a:noFill/>
            <a:ln w="25400" cap="sq">
              <a:solidFill>
                <a:schemeClr val="tx1"/>
              </a:solidFill>
              <a:miter lim="800000"/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rtlCol="0" anchor="ctr" anchorCtr="0">
              <a:noAutofit/>
            </a:bodyPr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3" name="Graphic 75">
              <a:extLst>
                <a:ext uri="{FF2B5EF4-FFF2-40B4-BE49-F238E27FC236}">
                  <a16:creationId xmlns:a16="http://schemas.microsoft.com/office/drawing/2014/main" id="{B6CD5221-F369-2B56-4AF7-C2FDB433786D}"/>
                </a:ext>
              </a:extLst>
            </p:cNvPr>
            <p:cNvSpPr/>
            <p:nvPr/>
          </p:nvSpPr>
          <p:spPr>
            <a:xfrm>
              <a:off x="2058135" y="3534534"/>
              <a:ext cx="124651" cy="119342"/>
            </a:xfrm>
            <a:custGeom>
              <a:avLst/>
              <a:gdLst>
                <a:gd name="connsiteX0" fmla="*/ 0 w 203200"/>
                <a:gd name="connsiteY0" fmla="*/ 0 h 203200"/>
                <a:gd name="connsiteX1" fmla="*/ 0 w 203200"/>
                <a:gd name="connsiteY1" fmla="*/ 203200 h 203200"/>
                <a:gd name="connsiteX2" fmla="*/ 203200 w 203200"/>
                <a:gd name="connsiteY2" fmla="*/ 203200 h 203200"/>
                <a:gd name="connsiteX3" fmla="*/ 203200 w 203200"/>
                <a:gd name="connsiteY3" fmla="*/ 0 h 203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3200" h="203200">
                  <a:moveTo>
                    <a:pt x="0" y="0"/>
                  </a:moveTo>
                  <a:lnTo>
                    <a:pt x="0" y="203200"/>
                  </a:lnTo>
                  <a:lnTo>
                    <a:pt x="203200" y="203200"/>
                  </a:lnTo>
                  <a:lnTo>
                    <a:pt x="203200" y="0"/>
                  </a:lnTo>
                </a:path>
              </a:pathLst>
            </a:custGeom>
            <a:solidFill>
              <a:schemeClr val="bg1"/>
            </a:solidFill>
            <a:ln w="25400" cap="sq">
              <a:solidFill>
                <a:srgbClr val="000000"/>
              </a:solidFill>
              <a:prstDash val="solid"/>
              <a:miter lim="800000"/>
            </a:ln>
          </p:spPr>
          <p:txBody>
            <a:bodyPr vert="horz" wrap="square" rtlCol="0" anchor="ctr" anchorCtr="0">
              <a:noAutofit/>
            </a:bodyPr>
            <a:lstStyle/>
            <a:p>
              <a:endParaRPr lang="en-US" sz="1000">
                <a:latin typeface="Arial" panose="020B0604020202020204" pitchFamily="34" charset="0"/>
              </a:endParaRPr>
            </a:p>
          </p:txBody>
        </p:sp>
        <p:sp>
          <p:nvSpPr>
            <p:cNvPr id="19" name="Graphic 75">
              <a:extLst>
                <a:ext uri="{FF2B5EF4-FFF2-40B4-BE49-F238E27FC236}">
                  <a16:creationId xmlns:a16="http://schemas.microsoft.com/office/drawing/2014/main" id="{15F23FE2-AB8E-FA04-A2B8-1B710513927F}"/>
                </a:ext>
              </a:extLst>
            </p:cNvPr>
            <p:cNvSpPr/>
            <p:nvPr/>
          </p:nvSpPr>
          <p:spPr>
            <a:xfrm>
              <a:off x="1791792" y="3534534"/>
              <a:ext cx="124651" cy="119342"/>
            </a:xfrm>
            <a:custGeom>
              <a:avLst/>
              <a:gdLst>
                <a:gd name="connsiteX0" fmla="*/ 0 w 203200"/>
                <a:gd name="connsiteY0" fmla="*/ 0 h 203200"/>
                <a:gd name="connsiteX1" fmla="*/ 0 w 203200"/>
                <a:gd name="connsiteY1" fmla="*/ 203200 h 203200"/>
                <a:gd name="connsiteX2" fmla="*/ 203200 w 203200"/>
                <a:gd name="connsiteY2" fmla="*/ 203200 h 203200"/>
                <a:gd name="connsiteX3" fmla="*/ 203200 w 203200"/>
                <a:gd name="connsiteY3" fmla="*/ 0 h 203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3200" h="203200">
                  <a:moveTo>
                    <a:pt x="0" y="0"/>
                  </a:moveTo>
                  <a:lnTo>
                    <a:pt x="0" y="203200"/>
                  </a:lnTo>
                  <a:lnTo>
                    <a:pt x="203200" y="203200"/>
                  </a:lnTo>
                  <a:lnTo>
                    <a:pt x="203200" y="0"/>
                  </a:lnTo>
                </a:path>
              </a:pathLst>
            </a:custGeom>
            <a:solidFill>
              <a:schemeClr val="bg1"/>
            </a:solidFill>
            <a:ln w="25400" cap="sq">
              <a:solidFill>
                <a:srgbClr val="000000"/>
              </a:solidFill>
              <a:prstDash val="solid"/>
              <a:miter lim="800000"/>
            </a:ln>
          </p:spPr>
          <p:txBody>
            <a:bodyPr vert="horz" wrap="square" rtlCol="0" anchor="ctr" anchorCtr="0">
              <a:noAutofit/>
            </a:bodyPr>
            <a:lstStyle/>
            <a:p>
              <a:endParaRPr lang="en-US" sz="1000">
                <a:latin typeface="Arial" panose="020B0604020202020204" pitchFamily="34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19A01D0-3910-8659-52B4-32FFF30832CA}"/>
              </a:ext>
            </a:extLst>
          </p:cNvPr>
          <p:cNvGrpSpPr/>
          <p:nvPr/>
        </p:nvGrpSpPr>
        <p:grpSpPr>
          <a:xfrm>
            <a:off x="6654727" y="5403786"/>
            <a:ext cx="4060132" cy="651220"/>
            <a:chOff x="5377541" y="2335665"/>
            <a:chExt cx="4060132" cy="65122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447E4E8E-EE65-F2AD-F93B-49CDB6954A30}"/>
                </a:ext>
              </a:extLst>
            </p:cNvPr>
            <p:cNvSpPr/>
            <p:nvPr/>
          </p:nvSpPr>
          <p:spPr>
            <a:xfrm>
              <a:off x="5508751" y="2560072"/>
              <a:ext cx="3449775" cy="4268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badi" panose="020B0604020104020204" pitchFamily="34" charset="0"/>
              </a:endParaRPr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95606A53-FDF6-ABD8-9EA5-3B0B0464B0D4}"/>
                </a:ext>
              </a:extLst>
            </p:cNvPr>
            <p:cNvGrpSpPr/>
            <p:nvPr/>
          </p:nvGrpSpPr>
          <p:grpSpPr>
            <a:xfrm>
              <a:off x="5377541" y="2335665"/>
              <a:ext cx="4060132" cy="441957"/>
              <a:chOff x="5421488" y="4795997"/>
              <a:chExt cx="4060132" cy="441957"/>
            </a:xfrm>
          </p:grpSpPr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A47297F4-CD2F-CED0-314E-7727DCEEA9B6}"/>
                  </a:ext>
                </a:extLst>
              </p:cNvPr>
              <p:cNvSpPr/>
              <p:nvPr/>
            </p:nvSpPr>
            <p:spPr>
              <a:xfrm>
                <a:off x="5421488" y="4795997"/>
                <a:ext cx="4060132" cy="441957"/>
              </a:xfrm>
              <a:prstGeom prst="roundRect">
                <a:avLst>
                  <a:gd name="adj" fmla="val 50000"/>
                </a:avLst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>
                <a:noAutofit/>
              </a:bodyPr>
              <a:lstStyle/>
              <a:p>
                <a:pPr algn="ctr"/>
                <a:endParaRPr lang="en-US">
                  <a:latin typeface="Arial" panose="020B0604020202020204" pitchFamily="34" charset="0"/>
                </a:endParaRPr>
              </a:p>
            </p:txBody>
          </p:sp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1570F05F-4095-3C44-AB1B-2F8F4F7E5D74}"/>
                  </a:ext>
                </a:extLst>
              </p:cNvPr>
              <p:cNvGrpSpPr/>
              <p:nvPr/>
            </p:nvGrpSpPr>
            <p:grpSpPr>
              <a:xfrm>
                <a:off x="5623649" y="5232408"/>
                <a:ext cx="3585624" cy="0"/>
                <a:chOff x="5630346" y="5358306"/>
                <a:chExt cx="3585624" cy="0"/>
              </a:xfrm>
            </p:grpSpPr>
            <p:cxnSp>
              <p:nvCxnSpPr>
                <p:cNvPr id="31" name="Straight Connector 30">
                  <a:extLst>
                    <a:ext uri="{FF2B5EF4-FFF2-40B4-BE49-F238E27FC236}">
                      <a16:creationId xmlns:a16="http://schemas.microsoft.com/office/drawing/2014/main" id="{2DB36AC3-C011-7C38-AF1E-76A3E74CE15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630346" y="5358306"/>
                  <a:ext cx="255508" cy="0"/>
                </a:xfrm>
                <a:prstGeom prst="line">
                  <a:avLst/>
                </a:prstGeom>
                <a:ln w="38100">
                  <a:solidFill>
                    <a:schemeClr val="bg1"/>
                  </a:solidFill>
                  <a:prstDash val="sysDot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>
                  <a:extLst>
                    <a:ext uri="{FF2B5EF4-FFF2-40B4-BE49-F238E27FC236}">
                      <a16:creationId xmlns:a16="http://schemas.microsoft.com/office/drawing/2014/main" id="{9FBBB980-927D-7876-635E-0229EB1F8C3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84724" y="5358306"/>
                  <a:ext cx="3110624" cy="0"/>
                </a:xfrm>
                <a:prstGeom prst="line">
                  <a:avLst/>
                </a:prstGeom>
                <a:ln w="50800">
                  <a:solidFill>
                    <a:schemeClr val="bg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>
                  <a:extLst>
                    <a:ext uri="{FF2B5EF4-FFF2-40B4-BE49-F238E27FC236}">
                      <a16:creationId xmlns:a16="http://schemas.microsoft.com/office/drawing/2014/main" id="{49B4EAB1-CEDB-59A7-35AF-787E5454D0A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960462" y="5358306"/>
                  <a:ext cx="255508" cy="0"/>
                </a:xfrm>
                <a:prstGeom prst="line">
                  <a:avLst/>
                </a:prstGeom>
                <a:ln w="38100">
                  <a:solidFill>
                    <a:schemeClr val="bg1"/>
                  </a:solidFill>
                  <a:prstDash val="sysDot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63B1EC7E-F8DF-5A46-B23A-ED4E106C4AB0}"/>
              </a:ext>
            </a:extLst>
          </p:cNvPr>
          <p:cNvGrpSpPr/>
          <p:nvPr/>
        </p:nvGrpSpPr>
        <p:grpSpPr>
          <a:xfrm>
            <a:off x="3488191" y="6121237"/>
            <a:ext cx="108000" cy="223322"/>
            <a:chOff x="3980000" y="2921413"/>
            <a:chExt cx="108000" cy="223322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B0948526-821D-E394-84A7-11CC9632E825}"/>
                </a:ext>
              </a:extLst>
            </p:cNvPr>
            <p:cNvGrpSpPr/>
            <p:nvPr/>
          </p:nvGrpSpPr>
          <p:grpSpPr>
            <a:xfrm>
              <a:off x="3980000" y="2921413"/>
              <a:ext cx="108000" cy="108000"/>
              <a:chOff x="2365822" y="2759106"/>
              <a:chExt cx="96702" cy="96702"/>
            </a:xfrm>
          </p:grpSpPr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745CD3E1-C5AF-5E10-A544-AC85B8F15785}"/>
                  </a:ext>
                </a:extLst>
              </p:cNvPr>
              <p:cNvSpPr/>
              <p:nvPr/>
            </p:nvSpPr>
            <p:spPr>
              <a:xfrm>
                <a:off x="2365822" y="2759106"/>
                <a:ext cx="96702" cy="96702"/>
              </a:xfrm>
              <a:custGeom>
                <a:avLst/>
                <a:gdLst>
                  <a:gd name="connsiteX0" fmla="*/ 0 w 153279"/>
                  <a:gd name="connsiteY0" fmla="*/ 0 h 153279"/>
                  <a:gd name="connsiteX1" fmla="*/ 153279 w 153279"/>
                  <a:gd name="connsiteY1" fmla="*/ 153279 h 1532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3279" h="153279">
                    <a:moveTo>
                      <a:pt x="0" y="0"/>
                    </a:moveTo>
                    <a:lnTo>
                      <a:pt x="153279" y="153279"/>
                    </a:lnTo>
                  </a:path>
                </a:pathLst>
              </a:custGeom>
              <a:noFill/>
              <a:ln w="25400" cap="sq">
                <a:solidFill>
                  <a:srgbClr val="000000"/>
                </a:solidFill>
                <a:prstDash val="solid"/>
                <a:miter lim="800000"/>
              </a:ln>
            </p:spPr>
            <p:txBody>
              <a:bodyPr rtlCol="0" anchor="ctr"/>
              <a:lstStyle/>
              <a:p>
                <a:endParaRPr lang="en-US" sz="1000">
                  <a:latin typeface="Arial" panose="020B0604020202020204" pitchFamily="34" charset="0"/>
                </a:endParaRPr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FEC708A7-D996-B400-0925-DB256B53B884}"/>
                  </a:ext>
                </a:extLst>
              </p:cNvPr>
              <p:cNvSpPr/>
              <p:nvPr/>
            </p:nvSpPr>
            <p:spPr>
              <a:xfrm>
                <a:off x="2365822" y="2759106"/>
                <a:ext cx="96702" cy="96702"/>
              </a:xfrm>
              <a:custGeom>
                <a:avLst/>
                <a:gdLst>
                  <a:gd name="connsiteX0" fmla="*/ 153279 w 153279"/>
                  <a:gd name="connsiteY0" fmla="*/ 0 h 153279"/>
                  <a:gd name="connsiteX1" fmla="*/ 0 w 153279"/>
                  <a:gd name="connsiteY1" fmla="*/ 153279 h 1532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3279" h="153279">
                    <a:moveTo>
                      <a:pt x="153279" y="0"/>
                    </a:moveTo>
                    <a:lnTo>
                      <a:pt x="0" y="153279"/>
                    </a:lnTo>
                  </a:path>
                </a:pathLst>
              </a:custGeom>
              <a:noFill/>
              <a:ln w="25400" cap="sq">
                <a:solidFill>
                  <a:srgbClr val="000000"/>
                </a:solidFill>
                <a:prstDash val="solid"/>
                <a:miter lim="800000"/>
              </a:ln>
            </p:spPr>
            <p:txBody>
              <a:bodyPr rtlCol="0" anchor="ctr"/>
              <a:lstStyle/>
              <a:p>
                <a:endParaRPr lang="en-US" sz="100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5685183A-0A35-CCC7-FF9B-E8E0C490F106}"/>
                </a:ext>
              </a:extLst>
            </p:cNvPr>
            <p:cNvGrpSpPr/>
            <p:nvPr/>
          </p:nvGrpSpPr>
          <p:grpSpPr>
            <a:xfrm>
              <a:off x="4022144" y="2981855"/>
              <a:ext cx="25200" cy="162880"/>
              <a:chOff x="2695325" y="3010702"/>
              <a:chExt cx="25200" cy="162880"/>
            </a:xfrm>
          </p:grpSpPr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EAEE97B8-5570-BE0C-76A3-698808F4F837}"/>
                  </a:ext>
                </a:extLst>
              </p:cNvPr>
              <p:cNvSpPr/>
              <p:nvPr/>
            </p:nvSpPr>
            <p:spPr>
              <a:xfrm>
                <a:off x="2695325" y="3010702"/>
                <a:ext cx="25200" cy="82800"/>
              </a:xfrm>
              <a:custGeom>
                <a:avLst/>
                <a:gdLst>
                  <a:gd name="connsiteX0" fmla="*/ 12059 w 24922"/>
                  <a:gd name="connsiteY0" fmla="*/ 90094 h 90093"/>
                  <a:gd name="connsiteX1" fmla="*/ 12059 w 24922"/>
                  <a:gd name="connsiteY1" fmla="*/ 0 h 900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922" h="90093">
                    <a:moveTo>
                      <a:pt x="12059" y="90094"/>
                    </a:moveTo>
                    <a:cubicBezTo>
                      <a:pt x="56023" y="41304"/>
                      <a:pt x="-30296" y="42356"/>
                      <a:pt x="12059" y="0"/>
                    </a:cubicBezTo>
                  </a:path>
                </a:pathLst>
              </a:custGeom>
              <a:noFill/>
              <a:ln w="25400" cap="sq">
                <a:solidFill>
                  <a:srgbClr val="000000"/>
                </a:solidFill>
                <a:prstDash val="solid"/>
                <a:miter lim="800000"/>
              </a:ln>
            </p:spPr>
            <p:txBody>
              <a:bodyPr rtlCol="0" anchor="ctr"/>
              <a:lstStyle/>
              <a:p>
                <a:endParaRPr lang="en-US" sz="10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549DC337-CF06-72F6-299B-4B31EA11B606}"/>
                  </a:ext>
                </a:extLst>
              </p:cNvPr>
              <p:cNvSpPr/>
              <p:nvPr/>
            </p:nvSpPr>
            <p:spPr>
              <a:xfrm>
                <a:off x="2695325" y="3090782"/>
                <a:ext cx="25200" cy="82800"/>
              </a:xfrm>
              <a:custGeom>
                <a:avLst/>
                <a:gdLst>
                  <a:gd name="connsiteX0" fmla="*/ 12059 w 24922"/>
                  <a:gd name="connsiteY0" fmla="*/ 90093 h 90092"/>
                  <a:gd name="connsiteX1" fmla="*/ 12059 w 24922"/>
                  <a:gd name="connsiteY1" fmla="*/ 0 h 900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922" h="90092">
                    <a:moveTo>
                      <a:pt x="12059" y="90093"/>
                    </a:moveTo>
                    <a:cubicBezTo>
                      <a:pt x="56022" y="41304"/>
                      <a:pt x="-30296" y="42355"/>
                      <a:pt x="12059" y="0"/>
                    </a:cubicBezTo>
                  </a:path>
                </a:pathLst>
              </a:custGeom>
              <a:noFill/>
              <a:ln w="25400" cap="sq">
                <a:solidFill>
                  <a:srgbClr val="000000"/>
                </a:solidFill>
                <a:prstDash val="solid"/>
                <a:miter lim="800000"/>
              </a:ln>
            </p:spPr>
            <p:txBody>
              <a:bodyPr rtlCol="0" anchor="ctr"/>
              <a:lstStyle/>
              <a:p>
                <a:endParaRPr lang="en-US" sz="1000">
                  <a:latin typeface="Arial" panose="020B0604020202020204" pitchFamily="34" charset="0"/>
                </a:endParaRPr>
              </a:p>
            </p:txBody>
          </p:sp>
        </p:grp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08EFA9F4-759B-5AF4-4367-1964F5855B94}"/>
              </a:ext>
            </a:extLst>
          </p:cNvPr>
          <p:cNvGrpSpPr/>
          <p:nvPr/>
        </p:nvGrpSpPr>
        <p:grpSpPr>
          <a:xfrm>
            <a:off x="2582966" y="2873335"/>
            <a:ext cx="108000" cy="223322"/>
            <a:chOff x="3980000" y="2921413"/>
            <a:chExt cx="108000" cy="223322"/>
          </a:xfrm>
        </p:grpSpPr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E03313D3-0361-C948-A49D-DCB53765CAA7}"/>
                </a:ext>
              </a:extLst>
            </p:cNvPr>
            <p:cNvGrpSpPr/>
            <p:nvPr/>
          </p:nvGrpSpPr>
          <p:grpSpPr>
            <a:xfrm>
              <a:off x="3980000" y="2921413"/>
              <a:ext cx="108000" cy="108000"/>
              <a:chOff x="2365822" y="2759106"/>
              <a:chExt cx="96702" cy="96702"/>
            </a:xfrm>
          </p:grpSpPr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C9F9841F-D5AF-73BC-9421-ECAC681507AE}"/>
                  </a:ext>
                </a:extLst>
              </p:cNvPr>
              <p:cNvSpPr/>
              <p:nvPr/>
            </p:nvSpPr>
            <p:spPr>
              <a:xfrm>
                <a:off x="2365822" y="2759106"/>
                <a:ext cx="96702" cy="96702"/>
              </a:xfrm>
              <a:custGeom>
                <a:avLst/>
                <a:gdLst>
                  <a:gd name="connsiteX0" fmla="*/ 0 w 153279"/>
                  <a:gd name="connsiteY0" fmla="*/ 0 h 153279"/>
                  <a:gd name="connsiteX1" fmla="*/ 153279 w 153279"/>
                  <a:gd name="connsiteY1" fmla="*/ 153279 h 1532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3279" h="153279">
                    <a:moveTo>
                      <a:pt x="0" y="0"/>
                    </a:moveTo>
                    <a:lnTo>
                      <a:pt x="153279" y="153279"/>
                    </a:lnTo>
                  </a:path>
                </a:pathLst>
              </a:custGeom>
              <a:noFill/>
              <a:ln w="25400" cap="sq">
                <a:solidFill>
                  <a:srgbClr val="000000"/>
                </a:solidFill>
                <a:prstDash val="solid"/>
                <a:miter lim="800000"/>
              </a:ln>
            </p:spPr>
            <p:txBody>
              <a:bodyPr rtlCol="0" anchor="ctr"/>
              <a:lstStyle/>
              <a:p>
                <a:endParaRPr lang="en-US" sz="1000">
                  <a:latin typeface="Arial" panose="020B0604020202020204" pitchFamily="34" charset="0"/>
                </a:endParaRPr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D3693031-E544-BC5F-F294-696E21A80FB5}"/>
                  </a:ext>
                </a:extLst>
              </p:cNvPr>
              <p:cNvSpPr/>
              <p:nvPr/>
            </p:nvSpPr>
            <p:spPr>
              <a:xfrm>
                <a:off x="2365822" y="2759106"/>
                <a:ext cx="96702" cy="96702"/>
              </a:xfrm>
              <a:custGeom>
                <a:avLst/>
                <a:gdLst>
                  <a:gd name="connsiteX0" fmla="*/ 153279 w 153279"/>
                  <a:gd name="connsiteY0" fmla="*/ 0 h 153279"/>
                  <a:gd name="connsiteX1" fmla="*/ 0 w 153279"/>
                  <a:gd name="connsiteY1" fmla="*/ 153279 h 1532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3279" h="153279">
                    <a:moveTo>
                      <a:pt x="153279" y="0"/>
                    </a:moveTo>
                    <a:lnTo>
                      <a:pt x="0" y="153279"/>
                    </a:lnTo>
                  </a:path>
                </a:pathLst>
              </a:custGeom>
              <a:noFill/>
              <a:ln w="25400" cap="sq">
                <a:solidFill>
                  <a:srgbClr val="000000"/>
                </a:solidFill>
                <a:prstDash val="solid"/>
                <a:miter lim="800000"/>
              </a:ln>
            </p:spPr>
            <p:txBody>
              <a:bodyPr rtlCol="0" anchor="ctr"/>
              <a:lstStyle/>
              <a:p>
                <a:endParaRPr lang="en-US" sz="100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CCE71F8E-3103-0612-F2A6-D4069FFEEFD3}"/>
                </a:ext>
              </a:extLst>
            </p:cNvPr>
            <p:cNvGrpSpPr/>
            <p:nvPr/>
          </p:nvGrpSpPr>
          <p:grpSpPr>
            <a:xfrm>
              <a:off x="4022144" y="2981855"/>
              <a:ext cx="25200" cy="162880"/>
              <a:chOff x="2695325" y="3010702"/>
              <a:chExt cx="25200" cy="162880"/>
            </a:xfrm>
          </p:grpSpPr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8F605E23-53C0-4EC6-7A8A-CD3A8CDA1D7E}"/>
                  </a:ext>
                </a:extLst>
              </p:cNvPr>
              <p:cNvSpPr/>
              <p:nvPr/>
            </p:nvSpPr>
            <p:spPr>
              <a:xfrm>
                <a:off x="2695325" y="3010702"/>
                <a:ext cx="25200" cy="82800"/>
              </a:xfrm>
              <a:custGeom>
                <a:avLst/>
                <a:gdLst>
                  <a:gd name="connsiteX0" fmla="*/ 12059 w 24922"/>
                  <a:gd name="connsiteY0" fmla="*/ 90094 h 90093"/>
                  <a:gd name="connsiteX1" fmla="*/ 12059 w 24922"/>
                  <a:gd name="connsiteY1" fmla="*/ 0 h 900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922" h="90093">
                    <a:moveTo>
                      <a:pt x="12059" y="90094"/>
                    </a:moveTo>
                    <a:cubicBezTo>
                      <a:pt x="56023" y="41304"/>
                      <a:pt x="-30296" y="42356"/>
                      <a:pt x="12059" y="0"/>
                    </a:cubicBezTo>
                  </a:path>
                </a:pathLst>
              </a:custGeom>
              <a:noFill/>
              <a:ln w="25400" cap="sq">
                <a:solidFill>
                  <a:srgbClr val="000000"/>
                </a:solidFill>
                <a:prstDash val="solid"/>
                <a:miter lim="800000"/>
              </a:ln>
            </p:spPr>
            <p:txBody>
              <a:bodyPr rtlCol="0" anchor="ctr"/>
              <a:lstStyle/>
              <a:p>
                <a:endParaRPr lang="en-US" sz="10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DF3F4FDF-D8D3-D5D0-38F5-A6B86AA50201}"/>
                  </a:ext>
                </a:extLst>
              </p:cNvPr>
              <p:cNvSpPr/>
              <p:nvPr/>
            </p:nvSpPr>
            <p:spPr>
              <a:xfrm>
                <a:off x="2695325" y="3090782"/>
                <a:ext cx="25200" cy="82800"/>
              </a:xfrm>
              <a:custGeom>
                <a:avLst/>
                <a:gdLst>
                  <a:gd name="connsiteX0" fmla="*/ 12059 w 24922"/>
                  <a:gd name="connsiteY0" fmla="*/ 90093 h 90092"/>
                  <a:gd name="connsiteX1" fmla="*/ 12059 w 24922"/>
                  <a:gd name="connsiteY1" fmla="*/ 0 h 900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922" h="90092">
                    <a:moveTo>
                      <a:pt x="12059" y="90093"/>
                    </a:moveTo>
                    <a:cubicBezTo>
                      <a:pt x="56022" y="41304"/>
                      <a:pt x="-30296" y="42355"/>
                      <a:pt x="12059" y="0"/>
                    </a:cubicBezTo>
                  </a:path>
                </a:pathLst>
              </a:custGeom>
              <a:noFill/>
              <a:ln w="25400" cap="sq">
                <a:solidFill>
                  <a:srgbClr val="000000"/>
                </a:solidFill>
                <a:prstDash val="solid"/>
                <a:miter lim="800000"/>
              </a:ln>
            </p:spPr>
            <p:txBody>
              <a:bodyPr rtlCol="0" anchor="ctr"/>
              <a:lstStyle/>
              <a:p>
                <a:endParaRPr lang="en-US" sz="1000">
                  <a:latin typeface="Arial" panose="020B0604020202020204" pitchFamily="34" charset="0"/>
                </a:endParaRPr>
              </a:p>
            </p:txBody>
          </p:sp>
        </p:grp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F87F3009-D858-3A2E-1749-098D9294C3C9}"/>
              </a:ext>
            </a:extLst>
          </p:cNvPr>
          <p:cNvGrpSpPr/>
          <p:nvPr/>
        </p:nvGrpSpPr>
        <p:grpSpPr>
          <a:xfrm>
            <a:off x="2880044" y="377894"/>
            <a:ext cx="108000" cy="223322"/>
            <a:chOff x="3980000" y="2921413"/>
            <a:chExt cx="108000" cy="223322"/>
          </a:xfrm>
        </p:grpSpPr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F39F7459-DD52-4DC0-FE62-EC530824F86C}"/>
                </a:ext>
              </a:extLst>
            </p:cNvPr>
            <p:cNvGrpSpPr/>
            <p:nvPr/>
          </p:nvGrpSpPr>
          <p:grpSpPr>
            <a:xfrm>
              <a:off x="3980000" y="2921413"/>
              <a:ext cx="108000" cy="108000"/>
              <a:chOff x="2365822" y="2759106"/>
              <a:chExt cx="96702" cy="96702"/>
            </a:xfrm>
          </p:grpSpPr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FEA8741E-934D-DB96-AB27-CA6B55521063}"/>
                  </a:ext>
                </a:extLst>
              </p:cNvPr>
              <p:cNvSpPr/>
              <p:nvPr/>
            </p:nvSpPr>
            <p:spPr>
              <a:xfrm>
                <a:off x="2365822" y="2759106"/>
                <a:ext cx="96702" cy="96702"/>
              </a:xfrm>
              <a:custGeom>
                <a:avLst/>
                <a:gdLst>
                  <a:gd name="connsiteX0" fmla="*/ 0 w 153279"/>
                  <a:gd name="connsiteY0" fmla="*/ 0 h 153279"/>
                  <a:gd name="connsiteX1" fmla="*/ 153279 w 153279"/>
                  <a:gd name="connsiteY1" fmla="*/ 153279 h 1532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3279" h="153279">
                    <a:moveTo>
                      <a:pt x="0" y="0"/>
                    </a:moveTo>
                    <a:lnTo>
                      <a:pt x="153279" y="153279"/>
                    </a:lnTo>
                  </a:path>
                </a:pathLst>
              </a:custGeom>
              <a:noFill/>
              <a:ln w="25400" cap="sq">
                <a:solidFill>
                  <a:srgbClr val="000000"/>
                </a:solidFill>
                <a:prstDash val="solid"/>
                <a:miter lim="800000"/>
              </a:ln>
            </p:spPr>
            <p:txBody>
              <a:bodyPr rtlCol="0" anchor="ctr"/>
              <a:lstStyle/>
              <a:p>
                <a:endParaRPr lang="en-US" sz="1000">
                  <a:latin typeface="Arial" panose="020B0604020202020204" pitchFamily="34" charset="0"/>
                </a:endParaRPr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0EAFD3FD-4BB8-AF11-61AD-BE689ADBD855}"/>
                  </a:ext>
                </a:extLst>
              </p:cNvPr>
              <p:cNvSpPr/>
              <p:nvPr/>
            </p:nvSpPr>
            <p:spPr>
              <a:xfrm>
                <a:off x="2365822" y="2759106"/>
                <a:ext cx="96702" cy="96702"/>
              </a:xfrm>
              <a:custGeom>
                <a:avLst/>
                <a:gdLst>
                  <a:gd name="connsiteX0" fmla="*/ 153279 w 153279"/>
                  <a:gd name="connsiteY0" fmla="*/ 0 h 153279"/>
                  <a:gd name="connsiteX1" fmla="*/ 0 w 153279"/>
                  <a:gd name="connsiteY1" fmla="*/ 153279 h 1532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3279" h="153279">
                    <a:moveTo>
                      <a:pt x="153279" y="0"/>
                    </a:moveTo>
                    <a:lnTo>
                      <a:pt x="0" y="153279"/>
                    </a:lnTo>
                  </a:path>
                </a:pathLst>
              </a:custGeom>
              <a:noFill/>
              <a:ln w="25400" cap="sq">
                <a:solidFill>
                  <a:srgbClr val="000000"/>
                </a:solidFill>
                <a:prstDash val="solid"/>
                <a:miter lim="800000"/>
              </a:ln>
            </p:spPr>
            <p:txBody>
              <a:bodyPr rtlCol="0" anchor="ctr"/>
              <a:lstStyle/>
              <a:p>
                <a:endParaRPr lang="en-US" sz="100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B4B2A72B-29D1-5B36-5C68-6AA72779A444}"/>
                </a:ext>
              </a:extLst>
            </p:cNvPr>
            <p:cNvGrpSpPr/>
            <p:nvPr/>
          </p:nvGrpSpPr>
          <p:grpSpPr>
            <a:xfrm>
              <a:off x="4022144" y="2981855"/>
              <a:ext cx="25200" cy="162880"/>
              <a:chOff x="2695325" y="3010702"/>
              <a:chExt cx="25200" cy="162880"/>
            </a:xfrm>
          </p:grpSpPr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4C380508-792F-46EE-4035-53B56E128FEF}"/>
                  </a:ext>
                </a:extLst>
              </p:cNvPr>
              <p:cNvSpPr/>
              <p:nvPr/>
            </p:nvSpPr>
            <p:spPr>
              <a:xfrm>
                <a:off x="2695325" y="3010702"/>
                <a:ext cx="25200" cy="82800"/>
              </a:xfrm>
              <a:custGeom>
                <a:avLst/>
                <a:gdLst>
                  <a:gd name="connsiteX0" fmla="*/ 12059 w 24922"/>
                  <a:gd name="connsiteY0" fmla="*/ 90094 h 90093"/>
                  <a:gd name="connsiteX1" fmla="*/ 12059 w 24922"/>
                  <a:gd name="connsiteY1" fmla="*/ 0 h 900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922" h="90093">
                    <a:moveTo>
                      <a:pt x="12059" y="90094"/>
                    </a:moveTo>
                    <a:cubicBezTo>
                      <a:pt x="56023" y="41304"/>
                      <a:pt x="-30296" y="42356"/>
                      <a:pt x="12059" y="0"/>
                    </a:cubicBezTo>
                  </a:path>
                </a:pathLst>
              </a:custGeom>
              <a:noFill/>
              <a:ln w="25400" cap="sq">
                <a:solidFill>
                  <a:srgbClr val="000000"/>
                </a:solidFill>
                <a:prstDash val="solid"/>
                <a:miter lim="800000"/>
              </a:ln>
            </p:spPr>
            <p:txBody>
              <a:bodyPr rtlCol="0" anchor="ctr"/>
              <a:lstStyle/>
              <a:p>
                <a:endParaRPr lang="en-US" sz="10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5A3E65F1-E967-7CAC-BC6C-9CF82C193EF0}"/>
                  </a:ext>
                </a:extLst>
              </p:cNvPr>
              <p:cNvSpPr/>
              <p:nvPr/>
            </p:nvSpPr>
            <p:spPr>
              <a:xfrm>
                <a:off x="2695325" y="3090782"/>
                <a:ext cx="25200" cy="82800"/>
              </a:xfrm>
              <a:custGeom>
                <a:avLst/>
                <a:gdLst>
                  <a:gd name="connsiteX0" fmla="*/ 12059 w 24922"/>
                  <a:gd name="connsiteY0" fmla="*/ 90093 h 90092"/>
                  <a:gd name="connsiteX1" fmla="*/ 12059 w 24922"/>
                  <a:gd name="connsiteY1" fmla="*/ 0 h 900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922" h="90092">
                    <a:moveTo>
                      <a:pt x="12059" y="90093"/>
                    </a:moveTo>
                    <a:cubicBezTo>
                      <a:pt x="56022" y="41304"/>
                      <a:pt x="-30296" y="42355"/>
                      <a:pt x="12059" y="0"/>
                    </a:cubicBezTo>
                  </a:path>
                </a:pathLst>
              </a:custGeom>
              <a:noFill/>
              <a:ln w="25400" cap="sq">
                <a:solidFill>
                  <a:srgbClr val="000000"/>
                </a:solidFill>
                <a:prstDash val="solid"/>
                <a:miter lim="800000"/>
              </a:ln>
            </p:spPr>
            <p:txBody>
              <a:bodyPr rtlCol="0" anchor="ctr"/>
              <a:lstStyle/>
              <a:p>
                <a:endParaRPr lang="en-US" sz="1000">
                  <a:latin typeface="Arial" panose="020B0604020202020204" pitchFamily="34" charset="0"/>
                </a:endParaRPr>
              </a:p>
            </p:txBody>
          </p:sp>
        </p:grp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7A8C3C6E-A955-E301-7A42-8379C8E8D45F}"/>
              </a:ext>
            </a:extLst>
          </p:cNvPr>
          <p:cNvGrpSpPr/>
          <p:nvPr/>
        </p:nvGrpSpPr>
        <p:grpSpPr>
          <a:xfrm rot="10800000">
            <a:off x="4401534" y="1730046"/>
            <a:ext cx="108000" cy="223322"/>
            <a:chOff x="3980000" y="2921413"/>
            <a:chExt cx="108000" cy="223322"/>
          </a:xfrm>
        </p:grpSpPr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72D2ED6A-24AF-BBB4-B91F-A50F55780C26}"/>
                </a:ext>
              </a:extLst>
            </p:cNvPr>
            <p:cNvGrpSpPr/>
            <p:nvPr/>
          </p:nvGrpSpPr>
          <p:grpSpPr>
            <a:xfrm>
              <a:off x="3980000" y="2921413"/>
              <a:ext cx="108000" cy="108000"/>
              <a:chOff x="2365822" y="2759106"/>
              <a:chExt cx="96702" cy="96702"/>
            </a:xfrm>
          </p:grpSpPr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2FE2B916-4D3D-F0D4-1A59-9A1C64DD6AE6}"/>
                  </a:ext>
                </a:extLst>
              </p:cNvPr>
              <p:cNvSpPr/>
              <p:nvPr/>
            </p:nvSpPr>
            <p:spPr>
              <a:xfrm>
                <a:off x="2365822" y="2759106"/>
                <a:ext cx="96702" cy="96702"/>
              </a:xfrm>
              <a:custGeom>
                <a:avLst/>
                <a:gdLst>
                  <a:gd name="connsiteX0" fmla="*/ 0 w 153279"/>
                  <a:gd name="connsiteY0" fmla="*/ 0 h 153279"/>
                  <a:gd name="connsiteX1" fmla="*/ 153279 w 153279"/>
                  <a:gd name="connsiteY1" fmla="*/ 153279 h 1532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3279" h="153279">
                    <a:moveTo>
                      <a:pt x="0" y="0"/>
                    </a:moveTo>
                    <a:lnTo>
                      <a:pt x="153279" y="153279"/>
                    </a:lnTo>
                  </a:path>
                </a:pathLst>
              </a:custGeom>
              <a:noFill/>
              <a:ln w="25400" cap="sq">
                <a:solidFill>
                  <a:srgbClr val="000000"/>
                </a:solidFill>
                <a:prstDash val="solid"/>
                <a:miter lim="800000"/>
              </a:ln>
            </p:spPr>
            <p:txBody>
              <a:bodyPr rtlCol="0" anchor="ctr"/>
              <a:lstStyle/>
              <a:p>
                <a:endParaRPr lang="en-US" sz="1000">
                  <a:latin typeface="Arial" panose="020B0604020202020204" pitchFamily="34" charset="0"/>
                </a:endParaRPr>
              </a:p>
            </p:txBody>
          </p:sp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id="{38ED686E-D9B6-E36A-8267-1F40583890ED}"/>
                  </a:ext>
                </a:extLst>
              </p:cNvPr>
              <p:cNvSpPr/>
              <p:nvPr/>
            </p:nvSpPr>
            <p:spPr>
              <a:xfrm>
                <a:off x="2365822" y="2759106"/>
                <a:ext cx="96702" cy="96702"/>
              </a:xfrm>
              <a:custGeom>
                <a:avLst/>
                <a:gdLst>
                  <a:gd name="connsiteX0" fmla="*/ 153279 w 153279"/>
                  <a:gd name="connsiteY0" fmla="*/ 0 h 153279"/>
                  <a:gd name="connsiteX1" fmla="*/ 0 w 153279"/>
                  <a:gd name="connsiteY1" fmla="*/ 153279 h 1532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3279" h="153279">
                    <a:moveTo>
                      <a:pt x="153279" y="0"/>
                    </a:moveTo>
                    <a:lnTo>
                      <a:pt x="0" y="153279"/>
                    </a:lnTo>
                  </a:path>
                </a:pathLst>
              </a:custGeom>
              <a:noFill/>
              <a:ln w="25400" cap="sq">
                <a:solidFill>
                  <a:srgbClr val="000000"/>
                </a:solidFill>
                <a:prstDash val="solid"/>
                <a:miter lim="800000"/>
              </a:ln>
            </p:spPr>
            <p:txBody>
              <a:bodyPr rtlCol="0" anchor="ctr"/>
              <a:lstStyle/>
              <a:p>
                <a:endParaRPr lang="en-US" sz="100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7C010D69-5983-B6AC-57A1-6BED20685523}"/>
                </a:ext>
              </a:extLst>
            </p:cNvPr>
            <p:cNvGrpSpPr/>
            <p:nvPr/>
          </p:nvGrpSpPr>
          <p:grpSpPr>
            <a:xfrm>
              <a:off x="4022144" y="2981855"/>
              <a:ext cx="25200" cy="162880"/>
              <a:chOff x="2695325" y="3010702"/>
              <a:chExt cx="25200" cy="162880"/>
            </a:xfrm>
          </p:grpSpPr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A9889B46-AE53-AA71-56DB-D0020A643E57}"/>
                  </a:ext>
                </a:extLst>
              </p:cNvPr>
              <p:cNvSpPr/>
              <p:nvPr/>
            </p:nvSpPr>
            <p:spPr>
              <a:xfrm>
                <a:off x="2695325" y="3010702"/>
                <a:ext cx="25200" cy="82800"/>
              </a:xfrm>
              <a:custGeom>
                <a:avLst/>
                <a:gdLst>
                  <a:gd name="connsiteX0" fmla="*/ 12059 w 24922"/>
                  <a:gd name="connsiteY0" fmla="*/ 90094 h 90093"/>
                  <a:gd name="connsiteX1" fmla="*/ 12059 w 24922"/>
                  <a:gd name="connsiteY1" fmla="*/ 0 h 900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922" h="90093">
                    <a:moveTo>
                      <a:pt x="12059" y="90094"/>
                    </a:moveTo>
                    <a:cubicBezTo>
                      <a:pt x="56023" y="41304"/>
                      <a:pt x="-30296" y="42356"/>
                      <a:pt x="12059" y="0"/>
                    </a:cubicBezTo>
                  </a:path>
                </a:pathLst>
              </a:custGeom>
              <a:noFill/>
              <a:ln w="25400" cap="sq">
                <a:solidFill>
                  <a:srgbClr val="000000"/>
                </a:solidFill>
                <a:prstDash val="solid"/>
                <a:miter lim="800000"/>
              </a:ln>
            </p:spPr>
            <p:txBody>
              <a:bodyPr rtlCol="0" anchor="ctr"/>
              <a:lstStyle/>
              <a:p>
                <a:endParaRPr lang="en-US" sz="10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4546336A-A53F-7257-50E2-540D93ED0901}"/>
                  </a:ext>
                </a:extLst>
              </p:cNvPr>
              <p:cNvSpPr/>
              <p:nvPr/>
            </p:nvSpPr>
            <p:spPr>
              <a:xfrm>
                <a:off x="2695325" y="3090782"/>
                <a:ext cx="25200" cy="82800"/>
              </a:xfrm>
              <a:custGeom>
                <a:avLst/>
                <a:gdLst>
                  <a:gd name="connsiteX0" fmla="*/ 12059 w 24922"/>
                  <a:gd name="connsiteY0" fmla="*/ 90093 h 90092"/>
                  <a:gd name="connsiteX1" fmla="*/ 12059 w 24922"/>
                  <a:gd name="connsiteY1" fmla="*/ 0 h 900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922" h="90092">
                    <a:moveTo>
                      <a:pt x="12059" y="90093"/>
                    </a:moveTo>
                    <a:cubicBezTo>
                      <a:pt x="56022" y="41304"/>
                      <a:pt x="-30296" y="42355"/>
                      <a:pt x="12059" y="0"/>
                    </a:cubicBezTo>
                  </a:path>
                </a:pathLst>
              </a:custGeom>
              <a:noFill/>
              <a:ln w="25400" cap="sq">
                <a:solidFill>
                  <a:srgbClr val="000000"/>
                </a:solidFill>
                <a:prstDash val="solid"/>
                <a:miter lim="800000"/>
              </a:ln>
            </p:spPr>
            <p:txBody>
              <a:bodyPr rtlCol="0" anchor="ctr"/>
              <a:lstStyle/>
              <a:p>
                <a:endParaRPr lang="en-US" sz="1000">
                  <a:latin typeface="Arial" panose="020B0604020202020204" pitchFamily="34" charset="0"/>
                </a:endParaRPr>
              </a:p>
            </p:txBody>
          </p:sp>
        </p:grp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125A6DA1-1166-D665-BCCA-00487F0EABCC}"/>
              </a:ext>
            </a:extLst>
          </p:cNvPr>
          <p:cNvGrpSpPr/>
          <p:nvPr/>
        </p:nvGrpSpPr>
        <p:grpSpPr>
          <a:xfrm>
            <a:off x="5505473" y="392470"/>
            <a:ext cx="216000" cy="435818"/>
            <a:chOff x="5565867" y="392182"/>
            <a:chExt cx="216000" cy="435818"/>
          </a:xfrm>
        </p:grpSpPr>
        <p:grpSp>
          <p:nvGrpSpPr>
            <p:cNvPr id="411" name="Group 410">
              <a:extLst>
                <a:ext uri="{FF2B5EF4-FFF2-40B4-BE49-F238E27FC236}">
                  <a16:creationId xmlns:a16="http://schemas.microsoft.com/office/drawing/2014/main" id="{B3808796-DA4C-4402-BB04-7830AF7F8E7B}"/>
                </a:ext>
              </a:extLst>
            </p:cNvPr>
            <p:cNvGrpSpPr/>
            <p:nvPr/>
          </p:nvGrpSpPr>
          <p:grpSpPr>
            <a:xfrm rot="10800000">
              <a:off x="5565867" y="612000"/>
              <a:ext cx="216000" cy="216000"/>
              <a:chOff x="2995494" y="4418880"/>
              <a:chExt cx="216000" cy="216000"/>
            </a:xfrm>
          </p:grpSpPr>
          <p:cxnSp>
            <p:nvCxnSpPr>
              <p:cNvPr id="412" name="Straight Connector 411">
                <a:extLst>
                  <a:ext uri="{FF2B5EF4-FFF2-40B4-BE49-F238E27FC236}">
                    <a16:creationId xmlns:a16="http://schemas.microsoft.com/office/drawing/2014/main" id="{B71AA3B5-C908-451E-9814-704DDDD589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95494" y="4418880"/>
                <a:ext cx="216000" cy="0"/>
              </a:xfrm>
              <a:prstGeom prst="line">
                <a:avLst/>
              </a:prstGeom>
              <a:ln w="25400" cap="sq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3" name="Straight Connector 412">
                <a:extLst>
                  <a:ext uri="{FF2B5EF4-FFF2-40B4-BE49-F238E27FC236}">
                    <a16:creationId xmlns:a16="http://schemas.microsoft.com/office/drawing/2014/main" id="{20C884C2-C2F1-4CCB-8E62-BFD0C821E2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03494" y="4418880"/>
                <a:ext cx="0" cy="216000"/>
              </a:xfrm>
              <a:prstGeom prst="line">
                <a:avLst/>
              </a:prstGeom>
              <a:ln w="25400" cap="sq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228A299C-9867-4244-DF81-5EA5DEE510D2}"/>
                </a:ext>
              </a:extLst>
            </p:cNvPr>
            <p:cNvGrpSpPr/>
            <p:nvPr/>
          </p:nvGrpSpPr>
          <p:grpSpPr>
            <a:xfrm>
              <a:off x="5565867" y="392182"/>
              <a:ext cx="216000" cy="216000"/>
              <a:chOff x="2995494" y="4418880"/>
              <a:chExt cx="216000" cy="216000"/>
            </a:xfrm>
          </p:grpSpPr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1D136DFC-9924-FCAD-1FCB-500B4C5DB9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95494" y="4418880"/>
                <a:ext cx="216000" cy="0"/>
              </a:xfrm>
              <a:prstGeom prst="line">
                <a:avLst/>
              </a:prstGeom>
              <a:ln w="25400" cap="sq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FA989C82-D0FE-8284-ADDE-101E37B141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03494" y="4418880"/>
                <a:ext cx="0" cy="216000"/>
              </a:xfrm>
              <a:prstGeom prst="line">
                <a:avLst/>
              </a:prstGeom>
              <a:ln w="25400" cap="sq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FAA080CF-3C0E-9D4D-8F02-CE2EC9676621}"/>
              </a:ext>
            </a:extLst>
          </p:cNvPr>
          <p:cNvGrpSpPr/>
          <p:nvPr/>
        </p:nvGrpSpPr>
        <p:grpSpPr>
          <a:xfrm>
            <a:off x="5261092" y="384037"/>
            <a:ext cx="108000" cy="222527"/>
            <a:chOff x="4561978" y="2908059"/>
            <a:chExt cx="108000" cy="222527"/>
          </a:xfrm>
        </p:grpSpPr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16DCBDAF-DBB5-EE1D-E69A-696C82CA09ED}"/>
                </a:ext>
              </a:extLst>
            </p:cNvPr>
            <p:cNvGrpSpPr/>
            <p:nvPr/>
          </p:nvGrpSpPr>
          <p:grpSpPr>
            <a:xfrm>
              <a:off x="4603378" y="2967706"/>
              <a:ext cx="25200" cy="162880"/>
              <a:chOff x="2695325" y="3002582"/>
              <a:chExt cx="25200" cy="162880"/>
            </a:xfrm>
          </p:grpSpPr>
          <p:sp>
            <p:nvSpPr>
              <p:cNvPr id="125" name="Freeform: Shape 124">
                <a:extLst>
                  <a:ext uri="{FF2B5EF4-FFF2-40B4-BE49-F238E27FC236}">
                    <a16:creationId xmlns:a16="http://schemas.microsoft.com/office/drawing/2014/main" id="{40AF9A10-6DFE-271A-5BB2-451A8DDF9DC4}"/>
                  </a:ext>
                </a:extLst>
              </p:cNvPr>
              <p:cNvSpPr/>
              <p:nvPr/>
            </p:nvSpPr>
            <p:spPr>
              <a:xfrm>
                <a:off x="2695325" y="3002582"/>
                <a:ext cx="25200" cy="82800"/>
              </a:xfrm>
              <a:custGeom>
                <a:avLst/>
                <a:gdLst>
                  <a:gd name="connsiteX0" fmla="*/ 12059 w 24922"/>
                  <a:gd name="connsiteY0" fmla="*/ 90094 h 90093"/>
                  <a:gd name="connsiteX1" fmla="*/ 12059 w 24922"/>
                  <a:gd name="connsiteY1" fmla="*/ 0 h 900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922" h="90093">
                    <a:moveTo>
                      <a:pt x="12059" y="90094"/>
                    </a:moveTo>
                    <a:cubicBezTo>
                      <a:pt x="56023" y="41304"/>
                      <a:pt x="-30296" y="42356"/>
                      <a:pt x="12059" y="0"/>
                    </a:cubicBezTo>
                  </a:path>
                </a:pathLst>
              </a:custGeom>
              <a:noFill/>
              <a:ln w="25400" cap="sq">
                <a:solidFill>
                  <a:srgbClr val="000000"/>
                </a:solidFill>
                <a:prstDash val="solid"/>
                <a:miter lim="800000"/>
              </a:ln>
            </p:spPr>
            <p:txBody>
              <a:bodyPr rtlCol="0" anchor="ctr"/>
              <a:lstStyle/>
              <a:p>
                <a:endParaRPr lang="en-US" sz="10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26" name="Freeform: Shape 125">
                <a:extLst>
                  <a:ext uri="{FF2B5EF4-FFF2-40B4-BE49-F238E27FC236}">
                    <a16:creationId xmlns:a16="http://schemas.microsoft.com/office/drawing/2014/main" id="{B2A673DD-EFFC-F156-589E-21F071777C59}"/>
                  </a:ext>
                </a:extLst>
              </p:cNvPr>
              <p:cNvSpPr/>
              <p:nvPr/>
            </p:nvSpPr>
            <p:spPr>
              <a:xfrm>
                <a:off x="2695325" y="3082662"/>
                <a:ext cx="25200" cy="82800"/>
              </a:xfrm>
              <a:custGeom>
                <a:avLst/>
                <a:gdLst>
                  <a:gd name="connsiteX0" fmla="*/ 12059 w 24922"/>
                  <a:gd name="connsiteY0" fmla="*/ 90093 h 90092"/>
                  <a:gd name="connsiteX1" fmla="*/ 12059 w 24922"/>
                  <a:gd name="connsiteY1" fmla="*/ 0 h 900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922" h="90092">
                    <a:moveTo>
                      <a:pt x="12059" y="90093"/>
                    </a:moveTo>
                    <a:cubicBezTo>
                      <a:pt x="56022" y="41304"/>
                      <a:pt x="-30296" y="42355"/>
                      <a:pt x="12059" y="0"/>
                    </a:cubicBezTo>
                  </a:path>
                </a:pathLst>
              </a:custGeom>
              <a:noFill/>
              <a:ln w="25400" cap="sq">
                <a:solidFill>
                  <a:srgbClr val="000000"/>
                </a:solidFill>
                <a:prstDash val="solid"/>
                <a:miter lim="800000"/>
              </a:ln>
            </p:spPr>
            <p:txBody>
              <a:bodyPr rtlCol="0" anchor="ctr"/>
              <a:lstStyle/>
              <a:p>
                <a:endParaRPr lang="en-US" sz="1000" dirty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765D2C14-3BC7-0DCC-3A93-FF4F12C6485B}"/>
                </a:ext>
              </a:extLst>
            </p:cNvPr>
            <p:cNvGrpSpPr/>
            <p:nvPr/>
          </p:nvGrpSpPr>
          <p:grpSpPr>
            <a:xfrm>
              <a:off x="4561978" y="2908059"/>
              <a:ext cx="108000" cy="108000"/>
              <a:chOff x="4544838" y="2317748"/>
              <a:chExt cx="108000" cy="108000"/>
            </a:xfrm>
          </p:grpSpPr>
          <p:sp>
            <p:nvSpPr>
              <p:cNvPr id="118" name="Freeform: Shape 117">
                <a:extLst>
                  <a:ext uri="{FF2B5EF4-FFF2-40B4-BE49-F238E27FC236}">
                    <a16:creationId xmlns:a16="http://schemas.microsoft.com/office/drawing/2014/main" id="{5204D8C2-EC3C-6A2A-7EEC-6ABC97EAF8F2}"/>
                  </a:ext>
                </a:extLst>
              </p:cNvPr>
              <p:cNvSpPr/>
              <p:nvPr/>
            </p:nvSpPr>
            <p:spPr>
              <a:xfrm>
                <a:off x="4544838" y="2317748"/>
                <a:ext cx="108000" cy="108000"/>
              </a:xfrm>
              <a:custGeom>
                <a:avLst/>
                <a:gdLst>
                  <a:gd name="connsiteX0" fmla="*/ 142240 w 142240"/>
                  <a:gd name="connsiteY0" fmla="*/ 71120 h 142240"/>
                  <a:gd name="connsiteX1" fmla="*/ 71120 w 142240"/>
                  <a:gd name="connsiteY1" fmla="*/ 142240 h 142240"/>
                  <a:gd name="connsiteX2" fmla="*/ 0 w 142240"/>
                  <a:gd name="connsiteY2" fmla="*/ 71120 h 142240"/>
                  <a:gd name="connsiteX3" fmla="*/ 71120 w 142240"/>
                  <a:gd name="connsiteY3" fmla="*/ 0 h 142240"/>
                  <a:gd name="connsiteX4" fmla="*/ 142240 w 142240"/>
                  <a:gd name="connsiteY4" fmla="*/ 71120 h 142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2240" h="142240">
                    <a:moveTo>
                      <a:pt x="142240" y="71120"/>
                    </a:moveTo>
                    <a:cubicBezTo>
                      <a:pt x="142240" y="110398"/>
                      <a:pt x="110398" y="142240"/>
                      <a:pt x="71120" y="142240"/>
                    </a:cubicBezTo>
                    <a:cubicBezTo>
                      <a:pt x="31842" y="142240"/>
                      <a:pt x="0" y="110398"/>
                      <a:pt x="0" y="71120"/>
                    </a:cubicBezTo>
                    <a:cubicBezTo>
                      <a:pt x="0" y="31842"/>
                      <a:pt x="31842" y="0"/>
                      <a:pt x="71120" y="0"/>
                    </a:cubicBezTo>
                    <a:cubicBezTo>
                      <a:pt x="110398" y="0"/>
                      <a:pt x="142240" y="31842"/>
                      <a:pt x="142240" y="71120"/>
                    </a:cubicBezTo>
                    <a:close/>
                  </a:path>
                </a:pathLst>
              </a:custGeom>
              <a:solidFill>
                <a:schemeClr val="bg1"/>
              </a:solidFill>
              <a:ln w="25400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10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AE0687EF-C76D-3DF6-685D-5A702BA045AA}"/>
                  </a:ext>
                </a:extLst>
              </p:cNvPr>
              <p:cNvSpPr txBox="1"/>
              <p:nvPr/>
            </p:nvSpPr>
            <p:spPr>
              <a:xfrm>
                <a:off x="4564855" y="2338984"/>
                <a:ext cx="67966" cy="65529"/>
              </a:xfrm>
              <a:custGeom>
                <a:avLst/>
                <a:gdLst/>
                <a:ahLst/>
                <a:cxnLst/>
                <a:rect l="l" t="t" r="r" b="b"/>
                <a:pathLst>
                  <a:path w="80925" h="78023">
                    <a:moveTo>
                      <a:pt x="30026" y="0"/>
                    </a:moveTo>
                    <a:lnTo>
                      <a:pt x="49894" y="0"/>
                    </a:lnTo>
                    <a:cubicBezTo>
                      <a:pt x="49894" y="5432"/>
                      <a:pt x="48890" y="15404"/>
                      <a:pt x="46880" y="29915"/>
                    </a:cubicBezTo>
                    <a:cubicBezTo>
                      <a:pt x="48369" y="29319"/>
                      <a:pt x="51568" y="27868"/>
                      <a:pt x="56480" y="25561"/>
                    </a:cubicBezTo>
                    <a:cubicBezTo>
                      <a:pt x="63177" y="22510"/>
                      <a:pt x="69353" y="19906"/>
                      <a:pt x="75009" y="17748"/>
                    </a:cubicBezTo>
                    <a:lnTo>
                      <a:pt x="80925" y="37951"/>
                    </a:lnTo>
                    <a:cubicBezTo>
                      <a:pt x="72665" y="39812"/>
                      <a:pt x="63103" y="41635"/>
                      <a:pt x="52238" y="43421"/>
                    </a:cubicBezTo>
                    <a:lnTo>
                      <a:pt x="65633" y="58490"/>
                    </a:lnTo>
                    <a:cubicBezTo>
                      <a:pt x="68312" y="61541"/>
                      <a:pt x="70432" y="64033"/>
                      <a:pt x="71995" y="65968"/>
                    </a:cubicBezTo>
                    <a:lnTo>
                      <a:pt x="54917" y="77242"/>
                    </a:lnTo>
                    <a:lnTo>
                      <a:pt x="39848" y="52350"/>
                    </a:lnTo>
                    <a:cubicBezTo>
                      <a:pt x="35309" y="60387"/>
                      <a:pt x="30100" y="68945"/>
                      <a:pt x="24221" y="78023"/>
                    </a:cubicBezTo>
                    <a:lnTo>
                      <a:pt x="7367" y="64964"/>
                    </a:lnTo>
                    <a:cubicBezTo>
                      <a:pt x="12724" y="58936"/>
                      <a:pt x="18305" y="53169"/>
                      <a:pt x="24110" y="47662"/>
                    </a:cubicBezTo>
                    <a:cubicBezTo>
                      <a:pt x="26417" y="45430"/>
                      <a:pt x="27868" y="44016"/>
                      <a:pt x="28463" y="43421"/>
                    </a:cubicBezTo>
                    <a:cubicBezTo>
                      <a:pt x="26603" y="43123"/>
                      <a:pt x="21282" y="41895"/>
                      <a:pt x="12501" y="39737"/>
                    </a:cubicBezTo>
                    <a:cubicBezTo>
                      <a:pt x="6176" y="38174"/>
                      <a:pt x="2009" y="37021"/>
                      <a:pt x="0" y="36277"/>
                    </a:cubicBezTo>
                    <a:lnTo>
                      <a:pt x="6585" y="16632"/>
                    </a:lnTo>
                    <a:cubicBezTo>
                      <a:pt x="16333" y="20576"/>
                      <a:pt x="25040" y="24929"/>
                      <a:pt x="32705" y="29691"/>
                    </a:cubicBezTo>
                    <a:cubicBezTo>
                      <a:pt x="30919" y="17562"/>
                      <a:pt x="30026" y="7665"/>
                      <a:pt x="3002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dirty="0">
                  <a:latin typeface="Arial" panose="020B0604020202020204" pitchFamily="34" charset="0"/>
                  <a:cs typeface="Arial"/>
                  <a:sym typeface="Arial"/>
                  <a:rtl val="0"/>
                </a:endParaRPr>
              </a:p>
            </p:txBody>
          </p:sp>
        </p:grpSp>
      </p:grpSp>
      <p:grpSp>
        <p:nvGrpSpPr>
          <p:cNvPr id="346" name="Group 345">
            <a:extLst>
              <a:ext uri="{FF2B5EF4-FFF2-40B4-BE49-F238E27FC236}">
                <a16:creationId xmlns:a16="http://schemas.microsoft.com/office/drawing/2014/main" id="{A24FDAF7-FDE0-1240-55D4-C58BD2C6CCC3}"/>
              </a:ext>
            </a:extLst>
          </p:cNvPr>
          <p:cNvGrpSpPr/>
          <p:nvPr/>
        </p:nvGrpSpPr>
        <p:grpSpPr>
          <a:xfrm>
            <a:off x="2170919" y="1199800"/>
            <a:ext cx="1918547" cy="403877"/>
            <a:chOff x="2170919" y="1199800"/>
            <a:chExt cx="1918547" cy="403877"/>
          </a:xfrm>
        </p:grpSpPr>
        <p:grpSp>
          <p:nvGrpSpPr>
            <p:cNvPr id="289" name="Group 288">
              <a:extLst>
                <a:ext uri="{FF2B5EF4-FFF2-40B4-BE49-F238E27FC236}">
                  <a16:creationId xmlns:a16="http://schemas.microsoft.com/office/drawing/2014/main" id="{5AD7A2D7-0A84-61D3-F377-C977C507A2CF}"/>
                </a:ext>
              </a:extLst>
            </p:cNvPr>
            <p:cNvGrpSpPr/>
            <p:nvPr/>
          </p:nvGrpSpPr>
          <p:grpSpPr>
            <a:xfrm rot="10800000" flipH="1">
              <a:off x="2170919" y="1254264"/>
              <a:ext cx="1918547" cy="101714"/>
              <a:chOff x="908497" y="1773119"/>
              <a:chExt cx="897147" cy="655815"/>
            </a:xfrm>
          </p:grpSpPr>
          <p:cxnSp>
            <p:nvCxnSpPr>
              <p:cNvPr id="290" name="Connector: Elbow 289">
                <a:extLst>
                  <a:ext uri="{FF2B5EF4-FFF2-40B4-BE49-F238E27FC236}">
                    <a16:creationId xmlns:a16="http://schemas.microsoft.com/office/drawing/2014/main" id="{726F5115-D5B9-9E3D-BEA8-724DC373879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52992" y="1910963"/>
                <a:ext cx="852652" cy="517971"/>
              </a:xfrm>
              <a:prstGeom prst="bentConnector3">
                <a:avLst>
                  <a:gd name="adj1" fmla="val 99923"/>
                </a:avLst>
              </a:prstGeom>
              <a:ln w="25400" cap="sq">
                <a:solidFill>
                  <a:schemeClr val="accent6">
                    <a:lumMod val="75000"/>
                  </a:schemeClr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>
                <a:extLst>
                  <a:ext uri="{FF2B5EF4-FFF2-40B4-BE49-F238E27FC236}">
                    <a16:creationId xmlns:a16="http://schemas.microsoft.com/office/drawing/2014/main" id="{08D7E31B-B601-56EA-0A0E-0BC3014BDF86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>
                <a:off x="908497" y="1773119"/>
                <a:ext cx="89259" cy="0"/>
              </a:xfrm>
              <a:prstGeom prst="line">
                <a:avLst/>
              </a:prstGeom>
              <a:ln w="254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97" name="Straight Connector 296">
              <a:extLst>
                <a:ext uri="{FF2B5EF4-FFF2-40B4-BE49-F238E27FC236}">
                  <a16:creationId xmlns:a16="http://schemas.microsoft.com/office/drawing/2014/main" id="{1840E542-F7DE-200A-FA65-D24EC3E4C784}"/>
                </a:ext>
              </a:extLst>
            </p:cNvPr>
            <p:cNvCxnSpPr>
              <a:cxnSpLocks/>
            </p:cNvCxnSpPr>
            <p:nvPr/>
          </p:nvCxnSpPr>
          <p:spPr>
            <a:xfrm>
              <a:off x="4089466" y="1256275"/>
              <a:ext cx="0" cy="347402"/>
            </a:xfrm>
            <a:prstGeom prst="line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>
              <a:extLst>
                <a:ext uri="{FF2B5EF4-FFF2-40B4-BE49-F238E27FC236}">
                  <a16:creationId xmlns:a16="http://schemas.microsoft.com/office/drawing/2014/main" id="{96073CB5-A1B5-D9EA-C231-875401AFA144}"/>
                </a:ext>
              </a:extLst>
            </p:cNvPr>
            <p:cNvCxnSpPr>
              <a:cxnSpLocks/>
            </p:cNvCxnSpPr>
            <p:nvPr/>
          </p:nvCxnSpPr>
          <p:spPr>
            <a:xfrm>
              <a:off x="3661251" y="1260990"/>
              <a:ext cx="0" cy="329078"/>
            </a:xfrm>
            <a:prstGeom prst="line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9" name="Graphic 68">
              <a:extLst>
                <a:ext uri="{FF2B5EF4-FFF2-40B4-BE49-F238E27FC236}">
                  <a16:creationId xmlns:a16="http://schemas.microsoft.com/office/drawing/2014/main" id="{EAC98D86-A90A-86AB-DB76-29519D2BA0D6}"/>
                </a:ext>
              </a:extLst>
            </p:cNvPr>
            <p:cNvSpPr/>
            <p:nvPr/>
          </p:nvSpPr>
          <p:spPr>
            <a:xfrm>
              <a:off x="3601350" y="1199800"/>
              <a:ext cx="115199" cy="112207"/>
            </a:xfrm>
            <a:custGeom>
              <a:avLst/>
              <a:gdLst>
                <a:gd name="connsiteX0" fmla="*/ 69223 w 134739"/>
                <a:gd name="connsiteY0" fmla="*/ 25 h 132587"/>
                <a:gd name="connsiteX1" fmla="*/ 134723 w 134739"/>
                <a:gd name="connsiteY1" fmla="*/ 67737 h 132587"/>
                <a:gd name="connsiteX2" fmla="*/ 66288 w 134739"/>
                <a:gd name="connsiteY2" fmla="*/ 132579 h 132587"/>
                <a:gd name="connsiteX3" fmla="*/ 4 w 134739"/>
                <a:gd name="connsiteY3" fmla="*/ 65609 h 132587"/>
                <a:gd name="connsiteX4" fmla="*/ 67679 w 134739"/>
                <a:gd name="connsiteY4" fmla="*/ 1 h 132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739" h="132587">
                  <a:moveTo>
                    <a:pt x="69223" y="25"/>
                  </a:moveTo>
                  <a:cubicBezTo>
                    <a:pt x="106265" y="1028"/>
                    <a:pt x="135530" y="31281"/>
                    <a:pt x="134723" y="67737"/>
                  </a:cubicBezTo>
                  <a:cubicBezTo>
                    <a:pt x="133916" y="104194"/>
                    <a:pt x="103340" y="133164"/>
                    <a:pt x="66288" y="132579"/>
                  </a:cubicBezTo>
                  <a:cubicBezTo>
                    <a:pt x="29236" y="131993"/>
                    <a:pt x="-379" y="102071"/>
                    <a:pt x="4" y="65609"/>
                  </a:cubicBezTo>
                  <a:cubicBezTo>
                    <a:pt x="387" y="29146"/>
                    <a:pt x="30624" y="-167"/>
                    <a:pt x="67679" y="1"/>
                  </a:cubicBezTo>
                </a:path>
              </a:pathLst>
            </a:custGeom>
            <a:solidFill>
              <a:schemeClr val="bg1"/>
            </a:solidFill>
            <a:ln w="25400" cap="sq">
              <a:solidFill>
                <a:schemeClr val="accent6">
                  <a:lumMod val="75000"/>
                </a:schemeClr>
              </a:solidFill>
              <a:prstDash val="solid"/>
              <a:miter lim="800000"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40" name="Pentagon 339">
            <a:extLst>
              <a:ext uri="{FF2B5EF4-FFF2-40B4-BE49-F238E27FC236}">
                <a16:creationId xmlns:a16="http://schemas.microsoft.com/office/drawing/2014/main" id="{A1D4BA58-8221-DD11-EABE-D5BE5EC6928B}"/>
              </a:ext>
            </a:extLst>
          </p:cNvPr>
          <p:cNvSpPr/>
          <p:nvPr/>
        </p:nvSpPr>
        <p:spPr>
          <a:xfrm>
            <a:off x="5338512" y="2010338"/>
            <a:ext cx="173352" cy="165097"/>
          </a:xfrm>
          <a:prstGeom prst="pentagon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cxnSp>
        <p:nvCxnSpPr>
          <p:cNvPr id="341" name="Connector: Elbow 340">
            <a:extLst>
              <a:ext uri="{FF2B5EF4-FFF2-40B4-BE49-F238E27FC236}">
                <a16:creationId xmlns:a16="http://schemas.microsoft.com/office/drawing/2014/main" id="{8206873E-8ED0-746C-5861-E26A74231FA8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5093109" y="2105699"/>
            <a:ext cx="206600" cy="194099"/>
          </a:xfrm>
          <a:prstGeom prst="bentConnector3">
            <a:avLst>
              <a:gd name="adj1" fmla="val 576"/>
            </a:avLst>
          </a:prstGeom>
          <a:ln w="25400" cap="sq">
            <a:solidFill>
              <a:schemeClr val="tx1"/>
            </a:solidFill>
            <a:headEnd type="none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2" name="Graphic 76">
            <a:extLst>
              <a:ext uri="{FF2B5EF4-FFF2-40B4-BE49-F238E27FC236}">
                <a16:creationId xmlns:a16="http://schemas.microsoft.com/office/drawing/2014/main" id="{4132E31C-6850-40E0-6917-E11446EFB93B}"/>
              </a:ext>
            </a:extLst>
          </p:cNvPr>
          <p:cNvSpPr/>
          <p:nvPr/>
        </p:nvSpPr>
        <p:spPr>
          <a:xfrm>
            <a:off x="5052486" y="2408449"/>
            <a:ext cx="99049" cy="93217"/>
          </a:xfrm>
          <a:custGeom>
            <a:avLst/>
            <a:gdLst>
              <a:gd name="connsiteX0" fmla="*/ 0 w 131304"/>
              <a:gd name="connsiteY0" fmla="*/ 0 h 131304"/>
              <a:gd name="connsiteX1" fmla="*/ 131305 w 131304"/>
              <a:gd name="connsiteY1" fmla="*/ 0 h 131304"/>
              <a:gd name="connsiteX2" fmla="*/ 131305 w 131304"/>
              <a:gd name="connsiteY2" fmla="*/ 131305 h 131304"/>
              <a:gd name="connsiteX3" fmla="*/ 0 w 131304"/>
              <a:gd name="connsiteY3" fmla="*/ 131305 h 13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304" h="131304">
                <a:moveTo>
                  <a:pt x="0" y="0"/>
                </a:moveTo>
                <a:lnTo>
                  <a:pt x="131305" y="0"/>
                </a:lnTo>
                <a:lnTo>
                  <a:pt x="131305" y="131305"/>
                </a:lnTo>
                <a:lnTo>
                  <a:pt x="0" y="131305"/>
                </a:lnTo>
                <a:close/>
              </a:path>
            </a:pathLst>
          </a:custGeom>
          <a:solidFill>
            <a:schemeClr val="bg1"/>
          </a:solidFill>
          <a:ln w="25400" cap="sq">
            <a:solidFill>
              <a:schemeClr val="tx1"/>
            </a:solidFill>
            <a:prstDash val="solid"/>
            <a:miter lim="800000"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8455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2635</TotalTime>
  <Words>176</Words>
  <Application>Microsoft Office PowerPoint</Application>
  <PresentationFormat>Widescreen</PresentationFormat>
  <Paragraphs>63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Abadi</vt:lpstr>
      <vt:lpstr>Calibri Light</vt:lpstr>
      <vt:lpstr>Arial</vt:lpstr>
      <vt:lpstr>Arial Narrow</vt:lpstr>
      <vt:lpstr>Calibri</vt:lpstr>
      <vt:lpstr>Office Theme</vt:lpstr>
      <vt:lpstr>SBOL Visual 3.0 Glyphs as adapted PPT shapes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Shyam Bhakta</dc:creator>
  <cp:lastModifiedBy>Shyam Bhakta</cp:lastModifiedBy>
  <cp:revision>50</cp:revision>
  <dcterms:created xsi:type="dcterms:W3CDTF">2021-03-15T15:02:35Z</dcterms:created>
  <dcterms:modified xsi:type="dcterms:W3CDTF">2023-09-10T23:55:33Z</dcterms:modified>
</cp:coreProperties>
</file>