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FB15-758C-B846-AF59-E0C7A0D57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D5156-213C-C84E-8DD1-062A82236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07B88-FEDF-BD4F-8210-6A36FE8A4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123E-CA99-2047-96B8-5159004CB8BA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1740F-9781-BD4F-A1D1-DA5DD4C1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33CCC-161E-E04F-A0D8-CA3E6C7A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0D88-F360-F24A-BD66-A867023BD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46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8D97-2A1D-EC4E-931F-03A45F87D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37D14-62C1-4B40-BACA-CE891DE0B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7B7B8-8AF8-A34C-ACB8-60D8EFC3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123E-CA99-2047-96B8-5159004CB8BA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B46BB-A0FD-524D-A014-CB4E19BB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911F2-006B-274F-8F0A-CEBAC231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0D88-F360-F24A-BD66-A867023BD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71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096FEB-085D-8740-BFD8-491445EBA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550C8-DA3A-F94A-8DE9-CE453DEEB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24DFB-B9F9-FE42-A38A-274B281EB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123E-CA99-2047-96B8-5159004CB8BA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D040F-EE6F-2644-A4DE-501E11725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BE233-502C-8A4D-989E-EEFD3617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0D88-F360-F24A-BD66-A867023BD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51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8C5DD-D4BB-8949-9138-597B2F88F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D7313-D457-0943-93AA-5524343CC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308A5-EC26-1548-9C8E-D46FCF05B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123E-CA99-2047-96B8-5159004CB8BA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02BBC-69A6-BA47-B6ED-96636C88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32605-7F67-7D45-88A3-70E1620D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0D88-F360-F24A-BD66-A867023BD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76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DA240-CA42-A848-BE9D-F0439419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C9C00-F47C-C64E-AC8A-B3E2ECBC2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37D6-7C81-C34B-A3DD-05F0C496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123E-CA99-2047-96B8-5159004CB8BA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AEB69-899B-AD43-AB82-7B53E29A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C49FE-037F-E24D-A462-BCDC0E8C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0D88-F360-F24A-BD66-A867023BD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27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8885-BD7C-1F47-940B-FE8CCC56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9F974-B994-F748-8255-1A672EAA2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046A2-74C6-F345-9827-4E39123A8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37A63-6DBE-BC47-87F2-F3EF22DB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123E-CA99-2047-96B8-5159004CB8BA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679CA-0964-8B4C-9540-E83C988C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53A5A-89F4-5A42-BB5F-8417474F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0D88-F360-F24A-BD66-A867023BD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39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C4FD-1BB7-DF45-A201-2690CC60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99EBD-91A4-9B4B-923C-4892CCD02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4BC05-D574-F149-9467-CBA8EBC15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432D0-0216-5249-82AC-E111DAB07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A186D-8AC1-1841-BCA4-5470000A0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3941B-B884-784E-89AF-19B83BDA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123E-CA99-2047-96B8-5159004CB8BA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2F7623-A32F-224A-8B0A-CB1DDFAF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45A42-7D92-EE46-904A-AACECBCD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0D88-F360-F24A-BD66-A867023BD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05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E062E-A1D5-3141-B10F-4339B70C2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A7E98-1AA4-5C48-B027-4CEC4828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123E-CA99-2047-96B8-5159004CB8BA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8DFEF8-C7D1-BB4D-BA4F-DCABE06C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3E919-22A0-9C43-8DD3-6F6D5C81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0D88-F360-F24A-BD66-A867023BD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2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8DA8D7-D833-7749-A73E-B0D2DD8A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123E-CA99-2047-96B8-5159004CB8BA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9EBD9-F55D-3A48-B404-E2427E41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9D5BC-51B0-4745-A1C4-7C25B1D2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0D88-F360-F24A-BD66-A867023BD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DF7AD-8041-254A-A694-450EEB3C5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FD2A6-7F0F-2442-9151-6303C2FD0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73A22-5829-2A46-B553-926CD01A6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FB8DB-7677-B140-9D6E-55F4B625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123E-CA99-2047-96B8-5159004CB8BA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0B335-9365-D343-832B-EF23E7943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E8287-7461-B44D-96D8-4AF2136F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0D88-F360-F24A-BD66-A867023BD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49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04AE3-4B4B-AA4C-A94A-D528B16AA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60C2A6-1868-F746-BFB6-98232B282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209AF-6DCC-FD44-BF94-9E6FA3783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EFEB5-3A64-684E-8EEF-21FF6144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123E-CA99-2047-96B8-5159004CB8BA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030C1-216C-3547-822A-242C4AB9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29E94-9855-C747-A089-9AC3303A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0D88-F360-F24A-BD66-A867023BD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71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C71F3-2D1F-184D-9D56-B20BABEE1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16BBC-2B40-684A-8F1F-23E070099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81CF0-28C0-3A42-9D4A-8CC2FB4EA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0123E-CA99-2047-96B8-5159004CB8BA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A4C04-D016-3646-8254-302F936C3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E2425-A888-7E43-82F6-1A578B715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80D88-F360-F24A-BD66-A867023BD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27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5390F3-51C9-4E41-BE4E-3728C45939BA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1079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577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Gorochowski</dc:creator>
  <cp:lastModifiedBy>Thomas Gorochowski</cp:lastModifiedBy>
  <cp:revision>15</cp:revision>
  <dcterms:created xsi:type="dcterms:W3CDTF">2020-08-03T09:31:09Z</dcterms:created>
  <dcterms:modified xsi:type="dcterms:W3CDTF">2020-08-03T09:42:51Z</dcterms:modified>
</cp:coreProperties>
</file>