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/>
  </p:normalViewPr>
  <p:slideViewPr>
    <p:cSldViewPr snapToGrid="0" snapToObjects="1">
      <p:cViewPr>
        <p:scale>
          <a:sx n="60" d="100"/>
          <a:sy n="60" d="100"/>
        </p:scale>
        <p:origin x="1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793ED-02AA-BD4F-B38B-E6C9A295AF73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EAAB0-3D69-7041-819B-000BCA2F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EAAB0-3D69-7041-819B-000BCA2F6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D6AE-61AB-364E-9669-EAB9BB83C93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AED3-672F-BB46-BDA8-87B8EE15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3A585-57B3-A140-AE7F-68BAEE491BF5}"/>
              </a:ext>
            </a:extLst>
          </p:cNvPr>
          <p:cNvSpPr txBox="1"/>
          <p:nvPr/>
        </p:nvSpPr>
        <p:spPr>
          <a:xfrm>
            <a:off x="694587" y="3423418"/>
            <a:ext cx="638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cs typeface="Calibri" panose="020F0502020204030204" pitchFamily="34" charset="0"/>
              </a:rPr>
              <a:t>Bioconductor Workshop 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E0113-F6E6-8E4D-87A4-09E38FE8AE62}"/>
              </a:ext>
            </a:extLst>
          </p:cNvPr>
          <p:cNvSpPr txBox="1"/>
          <p:nvPr/>
        </p:nvSpPr>
        <p:spPr>
          <a:xfrm>
            <a:off x="545118" y="5150888"/>
            <a:ext cx="664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learning, applying, and developing Bioconductor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8AE5E-1C92-1D40-9B81-730DF31C49EB}"/>
              </a:ext>
            </a:extLst>
          </p:cNvPr>
          <p:cNvSpPr txBox="1"/>
          <p:nvPr/>
        </p:nvSpPr>
        <p:spPr>
          <a:xfrm>
            <a:off x="1827169" y="6893574"/>
            <a:ext cx="4079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Editors</a:t>
            </a:r>
          </a:p>
          <a:p>
            <a:pPr algn="ctr"/>
            <a:r>
              <a:rPr lang="en-US" dirty="0"/>
              <a:t>Levi Waldron, Sean Davis, Marcel Ramos, </a:t>
            </a:r>
          </a:p>
          <a:p>
            <a:pPr algn="ctr"/>
            <a:r>
              <a:rPr lang="en-US" dirty="0"/>
              <a:t>Lori Shepherd, Martin Morgan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6E207-9C66-2A4F-BD2B-9A46FDA4A303}"/>
              </a:ext>
            </a:extLst>
          </p:cNvPr>
          <p:cNvSpPr txBox="1"/>
          <p:nvPr/>
        </p:nvSpPr>
        <p:spPr>
          <a:xfrm>
            <a:off x="3204858" y="8568320"/>
            <a:ext cx="13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2018 Edition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CD06C-F24A-A044-8C77-517339C0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2" y="308334"/>
            <a:ext cx="7315200" cy="2095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D26E1D-5938-D44E-BDF6-D17FBBB0DCA6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noFill/>
          <a:ln w="95250">
            <a:solidFill>
              <a:srgbClr val="2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Waldron</dc:creator>
  <cp:lastModifiedBy>Levi Waldron</cp:lastModifiedBy>
  <cp:revision>5</cp:revision>
  <dcterms:created xsi:type="dcterms:W3CDTF">2018-08-17T14:06:01Z</dcterms:created>
  <dcterms:modified xsi:type="dcterms:W3CDTF">2018-08-17T14:51:10Z</dcterms:modified>
</cp:coreProperties>
</file>