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778" y="1078710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8811" y="1075776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6835" y="1075776"/>
            <a:ext cx="286763" cy="1483195"/>
            <a:chOff x="8064983" y="518845"/>
            <a:chExt cx="286763" cy="1483195"/>
          </a:xfrm>
        </p:grpSpPr>
        <p:sp>
          <p:nvSpPr>
            <p:cNvPr id="18" name="Rectangle 17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64983" y="1263376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4983" y="888177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8778" y="2977388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58811" y="2716522"/>
            <a:ext cx="4670148" cy="892530"/>
            <a:chOff x="3058811" y="2716522"/>
            <a:chExt cx="4670148" cy="892530"/>
          </a:xfrm>
        </p:grpSpPr>
        <p:grpSp>
          <p:nvGrpSpPr>
            <p:cNvPr id="51" name="Group 50"/>
            <p:cNvGrpSpPr/>
            <p:nvPr/>
          </p:nvGrpSpPr>
          <p:grpSpPr>
            <a:xfrm>
              <a:off x="3058811" y="2716522"/>
              <a:ext cx="3567713" cy="891064"/>
              <a:chOff x="3058811" y="2716522"/>
              <a:chExt cx="3567713" cy="89106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58811" y="2716522"/>
                <a:ext cx="3562210" cy="369332"/>
                <a:chOff x="3058811" y="1072843"/>
                <a:chExt cx="3562210" cy="3693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064314" y="3238254"/>
                <a:ext cx="3562210" cy="369332"/>
                <a:chOff x="3058811" y="1072843"/>
                <a:chExt cx="3562210" cy="36933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626524" y="2716522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Maternal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6524" y="3239720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Paternal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755337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76286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4106801" y="3755003"/>
            <a:ext cx="0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985852" y="3755003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ladmin ladmin</dc:creator>
  <cp:lastModifiedBy>ladmin ladmin</cp:lastModifiedBy>
  <cp:revision>2</cp:revision>
  <dcterms:created xsi:type="dcterms:W3CDTF">2015-06-12T10:34:49Z</dcterms:created>
  <dcterms:modified xsi:type="dcterms:W3CDTF">2015-06-12T10:45:31Z</dcterms:modified>
</cp:coreProperties>
</file>