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7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3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0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8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3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7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8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9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3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2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3C28-512F-4147-8D1E-BDD9DAED593A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9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73C28-512F-4147-8D1E-BDD9DAED593A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06506-4D4A-DC43-9672-E9058C1D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9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8778" y="1078710"/>
            <a:ext cx="198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Reference Genome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058811" y="1075776"/>
            <a:ext cx="3562210" cy="369332"/>
            <a:chOff x="3058811" y="1072843"/>
            <a:chExt cx="3562210" cy="369332"/>
          </a:xfrm>
        </p:grpSpPr>
        <p:sp>
          <p:nvSpPr>
            <p:cNvPr id="5" name="Rectangle 4"/>
            <p:cNvSpPr/>
            <p:nvPr/>
          </p:nvSpPr>
          <p:spPr>
            <a:xfrm>
              <a:off x="305881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35657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4318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4541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4095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3649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3872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334258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436835" y="1075776"/>
            <a:ext cx="286763" cy="1483195"/>
            <a:chOff x="8064983" y="518845"/>
            <a:chExt cx="286763" cy="1483195"/>
          </a:xfrm>
        </p:grpSpPr>
        <p:sp>
          <p:nvSpPr>
            <p:cNvPr id="18" name="Rectangle 17"/>
            <p:cNvSpPr/>
            <p:nvPr/>
          </p:nvSpPr>
          <p:spPr>
            <a:xfrm>
              <a:off x="8064983" y="518845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064983" y="898295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064983" y="1632708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064983" y="1267627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078778" y="2977388"/>
            <a:ext cx="198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Sample Genome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3058811" y="2716522"/>
            <a:ext cx="4670148" cy="892530"/>
            <a:chOff x="3058811" y="2716522"/>
            <a:chExt cx="4670148" cy="892530"/>
          </a:xfrm>
        </p:grpSpPr>
        <p:grpSp>
          <p:nvGrpSpPr>
            <p:cNvPr id="51" name="Group 50"/>
            <p:cNvGrpSpPr/>
            <p:nvPr/>
          </p:nvGrpSpPr>
          <p:grpSpPr>
            <a:xfrm>
              <a:off x="3058811" y="2716522"/>
              <a:ext cx="3567713" cy="891064"/>
              <a:chOff x="3058811" y="2716522"/>
              <a:chExt cx="3567713" cy="891064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3058811" y="2716522"/>
                <a:ext cx="3562210" cy="369332"/>
                <a:chOff x="3058811" y="1072843"/>
                <a:chExt cx="3562210" cy="369332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3058811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3356579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3654347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3952115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4547651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5143187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4249883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4845419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5440955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6036491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5738723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6334258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064314" y="3238254"/>
                <a:ext cx="3562210" cy="369332"/>
                <a:chOff x="3058811" y="1072843"/>
                <a:chExt cx="3562210" cy="369332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058811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356579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654347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3952115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4547651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5143187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4249883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4845419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5440955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6036491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5738723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6334258" y="1072843"/>
                  <a:ext cx="286763" cy="3693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2" name="TextBox 51"/>
            <p:cNvSpPr txBox="1"/>
            <p:nvPr/>
          </p:nvSpPr>
          <p:spPr>
            <a:xfrm>
              <a:off x="6626524" y="2716522"/>
              <a:ext cx="1102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Maternal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626524" y="3239720"/>
              <a:ext cx="1102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Paternal</a:t>
              </a:r>
              <a:endParaRPr lang="en-US" dirty="0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4755337" y="915487"/>
            <a:ext cx="461030" cy="283951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876286" y="915487"/>
            <a:ext cx="461030" cy="2839516"/>
          </a:xfrm>
          <a:prstGeom prst="rect">
            <a:avLst/>
          </a:prstGeom>
          <a:noFill/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endCxn id="56" idx="2"/>
          </p:cNvCxnSpPr>
          <p:nvPr/>
        </p:nvCxnSpPr>
        <p:spPr>
          <a:xfrm flipV="1">
            <a:off x="4106801" y="3755003"/>
            <a:ext cx="0" cy="505218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55" idx="2"/>
          </p:cNvCxnSpPr>
          <p:nvPr/>
        </p:nvCxnSpPr>
        <p:spPr>
          <a:xfrm flipV="1">
            <a:off x="4985852" y="3755003"/>
            <a:ext cx="0" cy="5052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283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0420" y="1754253"/>
            <a:ext cx="198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Reference Genome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280453" y="1751319"/>
            <a:ext cx="3562210" cy="369332"/>
            <a:chOff x="3058811" y="1072843"/>
            <a:chExt cx="3562210" cy="369332"/>
          </a:xfrm>
        </p:grpSpPr>
        <p:sp>
          <p:nvSpPr>
            <p:cNvPr id="5" name="Rectangle 4"/>
            <p:cNvSpPr/>
            <p:nvPr/>
          </p:nvSpPr>
          <p:spPr>
            <a:xfrm>
              <a:off x="305881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35657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4318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4541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4095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3649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3872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334258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00420" y="3652931"/>
            <a:ext cx="198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Sample Genome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280453" y="3392065"/>
            <a:ext cx="28676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578221" y="3392065"/>
            <a:ext cx="286763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875989" y="3392065"/>
            <a:ext cx="2867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769293" y="3392065"/>
            <a:ext cx="2867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153286" y="3392065"/>
            <a:ext cx="28676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855518" y="3392065"/>
            <a:ext cx="28676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451053" y="3392065"/>
            <a:ext cx="2867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285956" y="3913797"/>
            <a:ext cx="3562210" cy="369332"/>
            <a:chOff x="3058811" y="1072843"/>
            <a:chExt cx="3562210" cy="369332"/>
          </a:xfrm>
        </p:grpSpPr>
        <p:sp>
          <p:nvSpPr>
            <p:cNvPr id="39" name="Rectangle 38"/>
            <p:cNvSpPr/>
            <p:nvPr/>
          </p:nvSpPr>
          <p:spPr>
            <a:xfrm>
              <a:off x="305881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35657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03649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73872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334258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7615615" y="3392065"/>
            <a:ext cx="110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Maternal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848166" y="3915263"/>
            <a:ext cx="110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Paternal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3070617" y="1591030"/>
            <a:ext cx="780207" cy="2839516"/>
          </a:xfrm>
          <a:prstGeom prst="rect">
            <a:avLst/>
          </a:prstGeom>
          <a:noFill/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endCxn id="56" idx="2"/>
          </p:cNvCxnSpPr>
          <p:nvPr/>
        </p:nvCxnSpPr>
        <p:spPr>
          <a:xfrm flipH="1" flipV="1">
            <a:off x="3460721" y="4430546"/>
            <a:ext cx="16307" cy="505218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55" idx="2"/>
          </p:cNvCxnSpPr>
          <p:nvPr/>
        </p:nvCxnSpPr>
        <p:spPr>
          <a:xfrm flipV="1">
            <a:off x="4501084" y="4430546"/>
            <a:ext cx="0" cy="5052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274641" y="3392065"/>
            <a:ext cx="28676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976873" y="3392065"/>
            <a:ext cx="28676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572408" y="3392065"/>
            <a:ext cx="2867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031085" y="3392760"/>
            <a:ext cx="28676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733317" y="3392760"/>
            <a:ext cx="28676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328852" y="3392760"/>
            <a:ext cx="28676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Brace 58"/>
          <p:cNvSpPr/>
          <p:nvPr/>
        </p:nvSpPr>
        <p:spPr>
          <a:xfrm rot="16200000">
            <a:off x="7026149" y="2855067"/>
            <a:ext cx="272378" cy="738392"/>
          </a:xfrm>
          <a:prstGeom prst="rightBrac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2"/>
          <p:cNvSpPr/>
          <p:nvPr/>
        </p:nvSpPr>
        <p:spPr>
          <a:xfrm>
            <a:off x="5468667" y="2482943"/>
            <a:ext cx="1671159" cy="836544"/>
          </a:xfrm>
          <a:custGeom>
            <a:avLst/>
            <a:gdLst>
              <a:gd name="connsiteX0" fmla="*/ 764703 w 764703"/>
              <a:gd name="connsiteY0" fmla="*/ 590762 h 836544"/>
              <a:gd name="connsiteX1" fmla="*/ 409662 w 764703"/>
              <a:gd name="connsiteY1" fmla="*/ 3616 h 836544"/>
              <a:gd name="connsiteX2" fmla="*/ 0 w 764703"/>
              <a:gd name="connsiteY2" fmla="*/ 836544 h 836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4703" h="836544">
                <a:moveTo>
                  <a:pt x="764703" y="590762"/>
                </a:moveTo>
                <a:cubicBezTo>
                  <a:pt x="650907" y="276707"/>
                  <a:pt x="537112" y="-37348"/>
                  <a:pt x="409662" y="3616"/>
                </a:cubicBezTo>
                <a:cubicBezTo>
                  <a:pt x="282211" y="44580"/>
                  <a:pt x="72829" y="695447"/>
                  <a:pt x="0" y="836544"/>
                </a:cubicBezTo>
              </a:path>
            </a:pathLst>
          </a:custGeom>
          <a:ln w="25400">
            <a:solidFill>
              <a:schemeClr val="tx1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3"/>
          <p:cNvSpPr/>
          <p:nvPr/>
        </p:nvSpPr>
        <p:spPr>
          <a:xfrm>
            <a:off x="6233822" y="2799128"/>
            <a:ext cx="906004" cy="485320"/>
          </a:xfrm>
          <a:custGeom>
            <a:avLst/>
            <a:gdLst>
              <a:gd name="connsiteX0" fmla="*/ 764703 w 764703"/>
              <a:gd name="connsiteY0" fmla="*/ 590762 h 836544"/>
              <a:gd name="connsiteX1" fmla="*/ 409662 w 764703"/>
              <a:gd name="connsiteY1" fmla="*/ 3616 h 836544"/>
              <a:gd name="connsiteX2" fmla="*/ 0 w 764703"/>
              <a:gd name="connsiteY2" fmla="*/ 836544 h 836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4703" h="836544">
                <a:moveTo>
                  <a:pt x="764703" y="590762"/>
                </a:moveTo>
                <a:cubicBezTo>
                  <a:pt x="650907" y="276707"/>
                  <a:pt x="537112" y="-37348"/>
                  <a:pt x="409662" y="3616"/>
                </a:cubicBezTo>
                <a:cubicBezTo>
                  <a:pt x="282211" y="44580"/>
                  <a:pt x="72829" y="695447"/>
                  <a:pt x="0" y="836544"/>
                </a:cubicBezTo>
              </a:path>
            </a:pathLst>
          </a:custGeom>
          <a:ln w="25400">
            <a:solidFill>
              <a:schemeClr val="tx1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949668" y="1591030"/>
            <a:ext cx="1102831" cy="283951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7328852" y="1591030"/>
            <a:ext cx="286763" cy="1483195"/>
            <a:chOff x="8064983" y="518845"/>
            <a:chExt cx="286763" cy="1483195"/>
          </a:xfrm>
        </p:grpSpPr>
        <p:sp>
          <p:nvSpPr>
            <p:cNvPr id="126" name="Rectangle 125"/>
            <p:cNvSpPr/>
            <p:nvPr/>
          </p:nvSpPr>
          <p:spPr>
            <a:xfrm>
              <a:off x="8064983" y="518845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8064983" y="898295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8064983" y="1632708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8064983" y="1267627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105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roup 205"/>
          <p:cNvGrpSpPr/>
          <p:nvPr/>
        </p:nvGrpSpPr>
        <p:grpSpPr>
          <a:xfrm>
            <a:off x="2815104" y="1257508"/>
            <a:ext cx="3562210" cy="369332"/>
            <a:chOff x="3058811" y="1072843"/>
            <a:chExt cx="3562210" cy="369332"/>
          </a:xfrm>
        </p:grpSpPr>
        <p:sp>
          <p:nvSpPr>
            <p:cNvPr id="207" name="Rectangle 206"/>
            <p:cNvSpPr/>
            <p:nvPr/>
          </p:nvSpPr>
          <p:spPr>
            <a:xfrm>
              <a:off x="305881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335657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514318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484541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544095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603649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573872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6334258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815104" y="1910904"/>
            <a:ext cx="2371139" cy="153082"/>
            <a:chOff x="3058811" y="1072843"/>
            <a:chExt cx="2371139" cy="369332"/>
          </a:xfrm>
        </p:grpSpPr>
        <p:sp>
          <p:nvSpPr>
            <p:cNvPr id="26" name="Rectangle 25"/>
            <p:cNvSpPr/>
            <p:nvPr/>
          </p:nvSpPr>
          <p:spPr>
            <a:xfrm>
              <a:off x="305881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35657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4318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84541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708408" y="2358904"/>
            <a:ext cx="2668906" cy="153082"/>
            <a:chOff x="3952115" y="1072843"/>
            <a:chExt cx="2668906" cy="369332"/>
          </a:xfrm>
        </p:grpSpPr>
        <p:sp>
          <p:nvSpPr>
            <p:cNvPr id="42" name="Rectangle 41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14318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84541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44095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03649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73872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334258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112872" y="2806904"/>
            <a:ext cx="2966675" cy="153082"/>
            <a:chOff x="3356579" y="1072843"/>
            <a:chExt cx="2966675" cy="369332"/>
          </a:xfrm>
        </p:grpSpPr>
        <p:sp>
          <p:nvSpPr>
            <p:cNvPr id="93" name="Rectangle 92"/>
            <p:cNvSpPr/>
            <p:nvPr/>
          </p:nvSpPr>
          <p:spPr>
            <a:xfrm>
              <a:off x="335657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14318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84541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44095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03649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73872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410640" y="3254904"/>
            <a:ext cx="1775603" cy="153082"/>
            <a:chOff x="3654347" y="1072843"/>
            <a:chExt cx="1775603" cy="369332"/>
          </a:xfrm>
        </p:grpSpPr>
        <p:sp>
          <p:nvSpPr>
            <p:cNvPr id="107" name="Rectangle 106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14318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84541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3112872" y="3478904"/>
            <a:ext cx="2668907" cy="153082"/>
            <a:chOff x="3356579" y="1072843"/>
            <a:chExt cx="2668907" cy="369332"/>
          </a:xfrm>
        </p:grpSpPr>
        <p:sp>
          <p:nvSpPr>
            <p:cNvPr id="119" name="Rectangle 118"/>
            <p:cNvSpPr/>
            <p:nvPr/>
          </p:nvSpPr>
          <p:spPr>
            <a:xfrm>
              <a:off x="335657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14318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84541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44095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73872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410640" y="3702904"/>
            <a:ext cx="2073371" cy="153082"/>
            <a:chOff x="3654347" y="1072843"/>
            <a:chExt cx="2073371" cy="369332"/>
          </a:xfrm>
        </p:grpSpPr>
        <p:sp>
          <p:nvSpPr>
            <p:cNvPr id="133" name="Rectangle 132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514318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484541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44095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2815104" y="3926901"/>
            <a:ext cx="1775603" cy="153082"/>
            <a:chOff x="3058811" y="1072843"/>
            <a:chExt cx="1775603" cy="369332"/>
          </a:xfrm>
        </p:grpSpPr>
        <p:sp>
          <p:nvSpPr>
            <p:cNvPr id="144" name="Rectangle 143"/>
            <p:cNvSpPr/>
            <p:nvPr/>
          </p:nvSpPr>
          <p:spPr>
            <a:xfrm>
              <a:off x="305881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335657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3112872" y="2134904"/>
            <a:ext cx="2668907" cy="153082"/>
            <a:chOff x="3356579" y="1072843"/>
            <a:chExt cx="2668907" cy="369332"/>
          </a:xfrm>
        </p:grpSpPr>
        <p:sp>
          <p:nvSpPr>
            <p:cNvPr id="158" name="Rectangle 157"/>
            <p:cNvSpPr/>
            <p:nvPr/>
          </p:nvSpPr>
          <p:spPr>
            <a:xfrm>
              <a:off x="335657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514318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484541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544095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573872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3410640" y="2582904"/>
            <a:ext cx="2073371" cy="153082"/>
            <a:chOff x="3654347" y="1072843"/>
            <a:chExt cx="2073371" cy="369332"/>
          </a:xfrm>
        </p:grpSpPr>
        <p:sp>
          <p:nvSpPr>
            <p:cNvPr id="172" name="Rectangle 171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514318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484541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44095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2815104" y="3030904"/>
            <a:ext cx="1775603" cy="153082"/>
            <a:chOff x="3058811" y="1072843"/>
            <a:chExt cx="1775603" cy="369332"/>
          </a:xfrm>
        </p:grpSpPr>
        <p:sp>
          <p:nvSpPr>
            <p:cNvPr id="183" name="Rectangle 182"/>
            <p:cNvSpPr/>
            <p:nvPr/>
          </p:nvSpPr>
          <p:spPr>
            <a:xfrm>
              <a:off x="305881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356579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3654347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952115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4547651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4249883" y="1072843"/>
              <a:ext cx="286763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Left Brace 2"/>
          <p:cNvSpPr/>
          <p:nvPr/>
        </p:nvSpPr>
        <p:spPr>
          <a:xfrm>
            <a:off x="2198521" y="1910904"/>
            <a:ext cx="477939" cy="2169079"/>
          </a:xfrm>
          <a:prstGeom prst="leftBrac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/>
          <p:cNvSpPr txBox="1"/>
          <p:nvPr/>
        </p:nvSpPr>
        <p:spPr>
          <a:xfrm>
            <a:off x="696428" y="2814654"/>
            <a:ext cx="139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Reads</a:t>
            </a:r>
            <a:endParaRPr lang="en-US" dirty="0"/>
          </a:p>
        </p:txBody>
      </p:sp>
      <p:cxnSp>
        <p:nvCxnSpPr>
          <p:cNvPr id="198" name="Straight Arrow Connector 197"/>
          <p:cNvCxnSpPr/>
          <p:nvPr/>
        </p:nvCxnSpPr>
        <p:spPr>
          <a:xfrm flipV="1">
            <a:off x="3876286" y="4150980"/>
            <a:ext cx="0" cy="532528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 flipV="1">
            <a:off x="4755337" y="4150980"/>
            <a:ext cx="0" cy="5325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835071" y="1260442"/>
            <a:ext cx="198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Reference Genome</a:t>
            </a:r>
            <a:endParaRPr lang="en-US" dirty="0"/>
          </a:p>
        </p:txBody>
      </p:sp>
      <p:sp>
        <p:nvSpPr>
          <p:cNvPr id="221" name="TextBox 220"/>
          <p:cNvSpPr txBox="1"/>
          <p:nvPr/>
        </p:nvSpPr>
        <p:spPr>
          <a:xfrm>
            <a:off x="6090551" y="4284801"/>
            <a:ext cx="139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Sequencing Errors</a:t>
            </a:r>
            <a:endParaRPr lang="en-US" dirty="0"/>
          </a:p>
        </p:txBody>
      </p:sp>
      <p:cxnSp>
        <p:nvCxnSpPr>
          <p:cNvPr id="223" name="Straight Arrow Connector 222"/>
          <p:cNvCxnSpPr>
            <a:stCxn id="221" idx="0"/>
            <a:endCxn id="47" idx="3"/>
          </p:cNvCxnSpPr>
          <p:nvPr/>
        </p:nvCxnSpPr>
        <p:spPr>
          <a:xfrm flipH="1" flipV="1">
            <a:off x="5484011" y="2435445"/>
            <a:ext cx="1302965" cy="18493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221" idx="1"/>
            <a:endCxn id="183" idx="3"/>
          </p:cNvCxnSpPr>
          <p:nvPr/>
        </p:nvCxnSpPr>
        <p:spPr>
          <a:xfrm flipH="1" flipV="1">
            <a:off x="3101867" y="3107445"/>
            <a:ext cx="2988684" cy="150052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059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3736" y="805619"/>
            <a:ext cx="1406507" cy="5188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77456" y="1665856"/>
            <a:ext cx="899066" cy="5188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DNA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89791" y="2567055"/>
            <a:ext cx="1074397" cy="5188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368956" y="3085927"/>
            <a:ext cx="1406507" cy="360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368956" y="3445927"/>
            <a:ext cx="1406507" cy="3550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368956" y="3800945"/>
            <a:ext cx="1406507" cy="360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68956" y="2567055"/>
            <a:ext cx="1406507" cy="5188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Pipeline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8" idx="2"/>
            <a:endCxn id="9" idx="0"/>
          </p:cNvCxnSpPr>
          <p:nvPr/>
        </p:nvCxnSpPr>
        <p:spPr>
          <a:xfrm flipH="1">
            <a:off x="1426989" y="1324492"/>
            <a:ext cx="1" cy="34136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10" idx="0"/>
          </p:cNvCxnSpPr>
          <p:nvPr/>
        </p:nvCxnSpPr>
        <p:spPr>
          <a:xfrm>
            <a:off x="1426989" y="2184729"/>
            <a:ext cx="1" cy="38232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3"/>
            <a:endCxn id="11" idx="1"/>
          </p:cNvCxnSpPr>
          <p:nvPr/>
        </p:nvCxnSpPr>
        <p:spPr>
          <a:xfrm>
            <a:off x="1964188" y="2826492"/>
            <a:ext cx="40476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210245" y="2567055"/>
            <a:ext cx="1292884" cy="5188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Abundance Estimates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1" idx="3"/>
            <a:endCxn id="15" idx="1"/>
          </p:cNvCxnSpPr>
          <p:nvPr/>
        </p:nvCxnSpPr>
        <p:spPr>
          <a:xfrm>
            <a:off x="3775463" y="2826492"/>
            <a:ext cx="43478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478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Arrow Connector 79"/>
          <p:cNvCxnSpPr/>
          <p:nvPr/>
        </p:nvCxnSpPr>
        <p:spPr>
          <a:xfrm flipV="1">
            <a:off x="6308797" y="2509496"/>
            <a:ext cx="1119743" cy="205158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7674337" y="2165289"/>
            <a:ext cx="1119743" cy="3154201"/>
            <a:chOff x="7674337" y="2239348"/>
            <a:chExt cx="1119743" cy="3154201"/>
          </a:xfrm>
        </p:grpSpPr>
        <p:sp>
          <p:nvSpPr>
            <p:cNvPr id="4" name="Down Arrow Callout 3"/>
            <p:cNvSpPr/>
            <p:nvPr/>
          </p:nvSpPr>
          <p:spPr>
            <a:xfrm>
              <a:off x="7674337" y="2920069"/>
              <a:ext cx="1119743" cy="655419"/>
            </a:xfrm>
            <a:prstGeom prst="downArrowCallou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Family</a:t>
              </a:r>
              <a:endParaRPr lang="en-US" dirty="0"/>
            </a:p>
          </p:txBody>
        </p:sp>
        <p:sp>
          <p:nvSpPr>
            <p:cNvPr id="5" name="Down Arrow Callout 4"/>
            <p:cNvSpPr/>
            <p:nvPr/>
          </p:nvSpPr>
          <p:spPr>
            <a:xfrm>
              <a:off x="7674337" y="3600790"/>
              <a:ext cx="1119743" cy="655419"/>
            </a:xfrm>
            <a:prstGeom prst="downArrowCallou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Genus</a:t>
              </a:r>
              <a:endParaRPr lang="en-US" dirty="0"/>
            </a:p>
          </p:txBody>
        </p:sp>
        <p:sp>
          <p:nvSpPr>
            <p:cNvPr id="6" name="Down Arrow Callout 5"/>
            <p:cNvSpPr/>
            <p:nvPr/>
          </p:nvSpPr>
          <p:spPr>
            <a:xfrm>
              <a:off x="7674337" y="4281511"/>
              <a:ext cx="1119743" cy="655419"/>
            </a:xfrm>
            <a:prstGeom prst="downArrowCallou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Species</a:t>
              </a:r>
              <a:endParaRPr lang="en-US" dirty="0"/>
            </a:p>
          </p:txBody>
        </p:sp>
        <p:sp>
          <p:nvSpPr>
            <p:cNvPr id="8" name="Down Arrow Callout 7"/>
            <p:cNvSpPr/>
            <p:nvPr/>
          </p:nvSpPr>
          <p:spPr>
            <a:xfrm>
              <a:off x="7674337" y="2239348"/>
              <a:ext cx="1119743" cy="655419"/>
            </a:xfrm>
            <a:prstGeom prst="downArrowCallout">
              <a:avLst/>
            </a:prstGeom>
            <a:solidFill>
              <a:schemeClr val="accent2">
                <a:alpha val="38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Order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74337" y="4962234"/>
              <a:ext cx="1119743" cy="431315"/>
            </a:xfrm>
            <a:prstGeom prst="rect">
              <a:avLst/>
            </a:prstGeom>
            <a:solidFill>
              <a:schemeClr val="lt1">
                <a:alpha val="52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Strain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18744" y="2509495"/>
            <a:ext cx="2766638" cy="2465789"/>
            <a:chOff x="218744" y="2091229"/>
            <a:chExt cx="2766638" cy="2465789"/>
          </a:xfrm>
        </p:grpSpPr>
        <p:grpSp>
          <p:nvGrpSpPr>
            <p:cNvPr id="29" name="Group 28"/>
            <p:cNvGrpSpPr/>
            <p:nvPr/>
          </p:nvGrpSpPr>
          <p:grpSpPr>
            <a:xfrm>
              <a:off x="482575" y="3255410"/>
              <a:ext cx="1324575" cy="136546"/>
              <a:chOff x="2075621" y="2223686"/>
              <a:chExt cx="1324575" cy="136546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2075621" y="2360232"/>
                <a:ext cx="832980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H="1">
                <a:off x="2621837" y="2223686"/>
                <a:ext cx="778359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634975" y="3541353"/>
              <a:ext cx="1324575" cy="136546"/>
              <a:chOff x="2075621" y="2223686"/>
              <a:chExt cx="1324575" cy="136546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>
                <a:off x="2075621" y="2360232"/>
                <a:ext cx="832980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H="1">
                <a:off x="2621837" y="2223686"/>
                <a:ext cx="778359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782737" y="4113239"/>
              <a:ext cx="1324575" cy="136546"/>
              <a:chOff x="2075621" y="2223686"/>
              <a:chExt cx="1324575" cy="13654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>
                <a:off x="2075621" y="2360232"/>
                <a:ext cx="832980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H="1">
                <a:off x="2621837" y="2223686"/>
                <a:ext cx="778359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939775" y="3827296"/>
              <a:ext cx="1324575" cy="136546"/>
              <a:chOff x="2075621" y="2223686"/>
              <a:chExt cx="1324575" cy="136546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>
                <a:off x="2075621" y="2360232"/>
                <a:ext cx="832980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H="1">
                <a:off x="2621837" y="2223686"/>
                <a:ext cx="778359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1602062" y="4399182"/>
              <a:ext cx="1324575" cy="136546"/>
              <a:chOff x="2075621" y="2223686"/>
              <a:chExt cx="1324575" cy="136546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>
                <a:off x="2075621" y="2360232"/>
                <a:ext cx="832980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flipH="1">
                <a:off x="2621837" y="2223686"/>
                <a:ext cx="778359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429887" y="4420472"/>
              <a:ext cx="1324575" cy="136546"/>
              <a:chOff x="2075621" y="2223686"/>
              <a:chExt cx="1324575" cy="136546"/>
            </a:xfrm>
          </p:grpSpPr>
          <p:cxnSp>
            <p:nvCxnSpPr>
              <p:cNvPr id="43" name="Straight Arrow Connector 42"/>
              <p:cNvCxnSpPr/>
              <p:nvPr/>
            </p:nvCxnSpPr>
            <p:spPr>
              <a:xfrm>
                <a:off x="2075621" y="2360232"/>
                <a:ext cx="832980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21837" y="2223686"/>
                <a:ext cx="778359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Left Brace 44"/>
            <p:cNvSpPr/>
            <p:nvPr/>
          </p:nvSpPr>
          <p:spPr>
            <a:xfrm rot="5400000">
              <a:off x="1283608" y="1379742"/>
              <a:ext cx="636909" cy="2766638"/>
            </a:xfrm>
            <a:prstGeom prst="lef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82737" y="2091229"/>
              <a:ext cx="1633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Read Pairs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015914" y="3701088"/>
            <a:ext cx="1324575" cy="136546"/>
            <a:chOff x="2075621" y="2223686"/>
            <a:chExt cx="1324575" cy="136546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2075621" y="2360232"/>
              <a:ext cx="832980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2621837" y="2223686"/>
              <a:ext cx="778359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4168314" y="3987031"/>
            <a:ext cx="1324575" cy="136546"/>
            <a:chOff x="2075621" y="2223686"/>
            <a:chExt cx="1324575" cy="136546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2075621" y="2360232"/>
              <a:ext cx="832980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2621837" y="2223686"/>
              <a:ext cx="778359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5103449" y="4254099"/>
            <a:ext cx="1324575" cy="136546"/>
            <a:chOff x="2075621" y="2223686"/>
            <a:chExt cx="1324575" cy="136546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2075621" y="2360232"/>
              <a:ext cx="832980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2621837" y="2223686"/>
              <a:ext cx="778359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5260487" y="3968156"/>
            <a:ext cx="1324575" cy="136546"/>
            <a:chOff x="2075621" y="2223686"/>
            <a:chExt cx="1324575" cy="136546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2075621" y="2360232"/>
              <a:ext cx="832980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2621837" y="2223686"/>
              <a:ext cx="778359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4848894" y="4643057"/>
            <a:ext cx="1324575" cy="136546"/>
            <a:chOff x="2075621" y="2223686"/>
            <a:chExt cx="1324575" cy="136546"/>
          </a:xfrm>
        </p:grpSpPr>
        <p:cxnSp>
          <p:nvCxnSpPr>
            <p:cNvPr id="60" name="Straight Arrow Connector 59"/>
            <p:cNvCxnSpPr/>
            <p:nvPr/>
          </p:nvCxnSpPr>
          <p:spPr>
            <a:xfrm>
              <a:off x="2075621" y="2360232"/>
              <a:ext cx="83298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2621837" y="2223686"/>
              <a:ext cx="778359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4015914" y="4561078"/>
            <a:ext cx="1324575" cy="136546"/>
            <a:chOff x="2075621" y="2223686"/>
            <a:chExt cx="1324575" cy="136546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2075621" y="2360232"/>
              <a:ext cx="832980" cy="0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2621837" y="2223686"/>
              <a:ext cx="778359" cy="0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Left Brace 64"/>
          <p:cNvSpPr/>
          <p:nvPr/>
        </p:nvSpPr>
        <p:spPr>
          <a:xfrm rot="5400000">
            <a:off x="5058104" y="1993688"/>
            <a:ext cx="636909" cy="2766638"/>
          </a:xfrm>
          <a:prstGeom prst="lef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557233" y="2705175"/>
            <a:ext cx="1633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Clusters</a:t>
            </a:r>
            <a:endParaRPr lang="en-US" dirty="0"/>
          </a:p>
        </p:txBody>
      </p:sp>
      <p:sp>
        <p:nvSpPr>
          <p:cNvPr id="70" name="Right Arrow 69"/>
          <p:cNvSpPr/>
          <p:nvPr/>
        </p:nvSpPr>
        <p:spPr>
          <a:xfrm>
            <a:off x="3290952" y="3959619"/>
            <a:ext cx="559871" cy="431026"/>
          </a:xfrm>
          <a:prstGeom prst="rightArrow">
            <a:avLst/>
          </a:prstGeom>
          <a:solidFill>
            <a:schemeClr val="l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5340489" y="3701088"/>
            <a:ext cx="2210949" cy="10913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428024" y="4207452"/>
            <a:ext cx="1123414" cy="17465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5171986" y="4888684"/>
            <a:ext cx="1324575" cy="136546"/>
            <a:chOff x="2075621" y="2223686"/>
            <a:chExt cx="1324575" cy="136546"/>
          </a:xfrm>
        </p:grpSpPr>
        <p:cxnSp>
          <p:nvCxnSpPr>
            <p:cNvPr id="84" name="Straight Arrow Connector 83"/>
            <p:cNvCxnSpPr/>
            <p:nvPr/>
          </p:nvCxnSpPr>
          <p:spPr>
            <a:xfrm>
              <a:off x="2075621" y="2360232"/>
              <a:ext cx="83298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H="1">
              <a:off x="2621837" y="2223686"/>
              <a:ext cx="778359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4186606" y="4907011"/>
            <a:ext cx="1324575" cy="136546"/>
            <a:chOff x="2075621" y="2223686"/>
            <a:chExt cx="1324575" cy="136546"/>
          </a:xfrm>
        </p:grpSpPr>
        <p:cxnSp>
          <p:nvCxnSpPr>
            <p:cNvPr id="87" name="Straight Arrow Connector 86"/>
            <p:cNvCxnSpPr/>
            <p:nvPr/>
          </p:nvCxnSpPr>
          <p:spPr>
            <a:xfrm>
              <a:off x="2075621" y="2360232"/>
              <a:ext cx="83298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H="1">
              <a:off x="2621837" y="2223686"/>
              <a:ext cx="778359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3643805" y="4322372"/>
            <a:ext cx="1324575" cy="136546"/>
            <a:chOff x="2075621" y="2223686"/>
            <a:chExt cx="1324575" cy="136546"/>
          </a:xfrm>
        </p:grpSpPr>
        <p:cxnSp>
          <p:nvCxnSpPr>
            <p:cNvPr id="90" name="Straight Arrow Connector 89"/>
            <p:cNvCxnSpPr/>
            <p:nvPr/>
          </p:nvCxnSpPr>
          <p:spPr>
            <a:xfrm>
              <a:off x="2075621" y="2360232"/>
              <a:ext cx="832980" cy="0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H="1">
              <a:off x="2621837" y="2223686"/>
              <a:ext cx="778359" cy="0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657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78199" y="1306565"/>
            <a:ext cx="1324575" cy="136546"/>
            <a:chOff x="2075621" y="2223686"/>
            <a:chExt cx="1324575" cy="136546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075621" y="2360232"/>
              <a:ext cx="832980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>
              <a:off x="2621837" y="2223686"/>
              <a:ext cx="778359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630599" y="1592508"/>
            <a:ext cx="1324575" cy="136546"/>
            <a:chOff x="2075621" y="2223686"/>
            <a:chExt cx="1324575" cy="136546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075621" y="2360232"/>
              <a:ext cx="832980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2621837" y="2223686"/>
              <a:ext cx="778359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389955" y="1592508"/>
            <a:ext cx="1324575" cy="136546"/>
            <a:chOff x="2075621" y="2223686"/>
            <a:chExt cx="1324575" cy="136546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075621" y="2360232"/>
              <a:ext cx="832980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2621837" y="2223686"/>
              <a:ext cx="778359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546993" y="1306565"/>
            <a:ext cx="1324575" cy="136546"/>
            <a:chOff x="2075621" y="2223686"/>
            <a:chExt cx="1324575" cy="136546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2075621" y="2360232"/>
              <a:ext cx="832980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2621837" y="2223686"/>
              <a:ext cx="778359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532819" y="3805101"/>
            <a:ext cx="1324575" cy="136546"/>
            <a:chOff x="2075621" y="2223686"/>
            <a:chExt cx="1324575" cy="136546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2075621" y="2360232"/>
              <a:ext cx="832980" cy="0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2621837" y="2223686"/>
              <a:ext cx="778359" cy="0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648891" y="3006558"/>
            <a:ext cx="1324575" cy="136546"/>
            <a:chOff x="2075621" y="2223686"/>
            <a:chExt cx="1324575" cy="136546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075621" y="2360232"/>
              <a:ext cx="832980" cy="0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2621837" y="2223686"/>
              <a:ext cx="778359" cy="0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1801291" y="3502979"/>
            <a:ext cx="1324575" cy="136546"/>
            <a:chOff x="2075621" y="2223686"/>
            <a:chExt cx="1324575" cy="136546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2075621" y="2360232"/>
              <a:ext cx="832980" cy="0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2621837" y="2223686"/>
              <a:ext cx="778359" cy="0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532819" y="3350122"/>
            <a:ext cx="1324575" cy="136546"/>
            <a:chOff x="2075621" y="2223686"/>
            <a:chExt cx="1324575" cy="136546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2075621" y="2360232"/>
              <a:ext cx="832980" cy="0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2621837" y="2223686"/>
              <a:ext cx="778359" cy="0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801291" y="2676174"/>
            <a:ext cx="1324575" cy="136546"/>
            <a:chOff x="2075621" y="2223686"/>
            <a:chExt cx="1324575" cy="136546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2075621" y="2360232"/>
              <a:ext cx="832980" cy="0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2621837" y="2223686"/>
              <a:ext cx="778359" cy="0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1429182" y="2437468"/>
            <a:ext cx="1324575" cy="136546"/>
            <a:chOff x="2075621" y="2223686"/>
            <a:chExt cx="1324575" cy="136546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2075621" y="2360232"/>
              <a:ext cx="832980" cy="0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2621837" y="2223686"/>
              <a:ext cx="778359" cy="0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394335" y="1024374"/>
            <a:ext cx="1324575" cy="136546"/>
            <a:chOff x="2075621" y="2223686"/>
            <a:chExt cx="1324575" cy="136546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2075621" y="2360232"/>
              <a:ext cx="83298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2621837" y="2223686"/>
              <a:ext cx="778359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546735" y="1310317"/>
            <a:ext cx="1324575" cy="136546"/>
            <a:chOff x="2075621" y="2223686"/>
            <a:chExt cx="1324575" cy="136546"/>
          </a:xfrm>
        </p:grpSpPr>
        <p:cxnSp>
          <p:nvCxnSpPr>
            <p:cNvPr id="47" name="Straight Arrow Connector 46"/>
            <p:cNvCxnSpPr/>
            <p:nvPr/>
          </p:nvCxnSpPr>
          <p:spPr>
            <a:xfrm>
              <a:off x="2075621" y="2360232"/>
              <a:ext cx="83298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2621837" y="2223686"/>
              <a:ext cx="778359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2990536" y="3742016"/>
            <a:ext cx="1324575" cy="136546"/>
            <a:chOff x="2075621" y="2223686"/>
            <a:chExt cx="1324575" cy="136546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2075621" y="2360232"/>
              <a:ext cx="832980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2621837" y="2223686"/>
              <a:ext cx="778359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3106608" y="2943473"/>
            <a:ext cx="1324575" cy="136546"/>
            <a:chOff x="2075621" y="2223686"/>
            <a:chExt cx="1324575" cy="136546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2075621" y="2360232"/>
              <a:ext cx="832980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2621837" y="2223686"/>
              <a:ext cx="778359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3259008" y="3439894"/>
            <a:ext cx="1324575" cy="136546"/>
            <a:chOff x="2075621" y="2223686"/>
            <a:chExt cx="1324575" cy="136546"/>
          </a:xfrm>
        </p:grpSpPr>
        <p:cxnSp>
          <p:nvCxnSpPr>
            <p:cNvPr id="62" name="Straight Arrow Connector 61"/>
            <p:cNvCxnSpPr/>
            <p:nvPr/>
          </p:nvCxnSpPr>
          <p:spPr>
            <a:xfrm>
              <a:off x="2075621" y="2360232"/>
              <a:ext cx="832980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>
              <a:off x="2621837" y="2223686"/>
              <a:ext cx="778359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2990536" y="3287037"/>
            <a:ext cx="1324575" cy="136546"/>
            <a:chOff x="2075621" y="2223686"/>
            <a:chExt cx="1324575" cy="136546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2075621" y="2360232"/>
              <a:ext cx="832980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2621837" y="2223686"/>
              <a:ext cx="778359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3259008" y="2613089"/>
            <a:ext cx="1324575" cy="136546"/>
            <a:chOff x="2075621" y="2223686"/>
            <a:chExt cx="1324575" cy="136546"/>
          </a:xfrm>
        </p:grpSpPr>
        <p:cxnSp>
          <p:nvCxnSpPr>
            <p:cNvPr id="68" name="Straight Arrow Connector 67"/>
            <p:cNvCxnSpPr/>
            <p:nvPr/>
          </p:nvCxnSpPr>
          <p:spPr>
            <a:xfrm>
              <a:off x="2075621" y="2360232"/>
              <a:ext cx="832980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H="1">
              <a:off x="2621837" y="2223686"/>
              <a:ext cx="778359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2886899" y="2374383"/>
            <a:ext cx="1324575" cy="136546"/>
            <a:chOff x="2075621" y="2223686"/>
            <a:chExt cx="1324575" cy="136546"/>
          </a:xfrm>
        </p:grpSpPr>
        <p:cxnSp>
          <p:nvCxnSpPr>
            <p:cNvPr id="71" name="Straight Arrow Connector 70"/>
            <p:cNvCxnSpPr/>
            <p:nvPr/>
          </p:nvCxnSpPr>
          <p:spPr>
            <a:xfrm>
              <a:off x="2075621" y="2360232"/>
              <a:ext cx="832980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H="1">
              <a:off x="2621837" y="2223686"/>
              <a:ext cx="778359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5313736" y="552070"/>
            <a:ext cx="2705307" cy="3533468"/>
            <a:chOff x="5428615" y="345094"/>
            <a:chExt cx="3377675" cy="4411664"/>
          </a:xfrm>
        </p:grpSpPr>
        <p:grpSp>
          <p:nvGrpSpPr>
            <p:cNvPr id="87" name="Group 86"/>
            <p:cNvGrpSpPr/>
            <p:nvPr/>
          </p:nvGrpSpPr>
          <p:grpSpPr>
            <a:xfrm rot="3145585">
              <a:off x="5501800" y="348190"/>
              <a:ext cx="1092433" cy="1086242"/>
              <a:chOff x="5653337" y="532063"/>
              <a:chExt cx="1092433" cy="1086242"/>
            </a:xfrm>
          </p:grpSpPr>
          <p:sp>
            <p:nvSpPr>
              <p:cNvPr id="74" name="Block Arc 73"/>
              <p:cNvSpPr/>
              <p:nvPr/>
            </p:nvSpPr>
            <p:spPr>
              <a:xfrm>
                <a:off x="5653337" y="532063"/>
                <a:ext cx="1092433" cy="1086242"/>
              </a:xfrm>
              <a:prstGeom prst="blockArc">
                <a:avLst>
                  <a:gd name="adj1" fmla="val 10800000"/>
                  <a:gd name="adj2" fmla="val 0"/>
                  <a:gd name="adj3" fmla="val 74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Block Arc 74"/>
              <p:cNvSpPr/>
              <p:nvPr/>
            </p:nvSpPr>
            <p:spPr>
              <a:xfrm rot="10800000">
                <a:off x="5653337" y="532063"/>
                <a:ext cx="1092433" cy="1086242"/>
              </a:xfrm>
              <a:prstGeom prst="blockArc">
                <a:avLst>
                  <a:gd name="adj1" fmla="val 10800000"/>
                  <a:gd name="adj2" fmla="val 0"/>
                  <a:gd name="adj3" fmla="val 740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953735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 rot="3252918">
              <a:off x="6547186" y="1174159"/>
              <a:ext cx="1092433" cy="1092433"/>
              <a:chOff x="5805737" y="2940395"/>
              <a:chExt cx="1092433" cy="1092433"/>
            </a:xfrm>
          </p:grpSpPr>
          <p:sp>
            <p:nvSpPr>
              <p:cNvPr id="80" name="Block Arc 79"/>
              <p:cNvSpPr/>
              <p:nvPr/>
            </p:nvSpPr>
            <p:spPr>
              <a:xfrm rot="7385833">
                <a:off x="5805737" y="2943491"/>
                <a:ext cx="1092433" cy="1086242"/>
              </a:xfrm>
              <a:prstGeom prst="blockArc">
                <a:avLst>
                  <a:gd name="adj1" fmla="val 10800000"/>
                  <a:gd name="adj2" fmla="val 0"/>
                  <a:gd name="adj3" fmla="val 7400"/>
                </a:avLst>
              </a:prstGeom>
              <a:solidFill>
                <a:srgbClr val="77933C"/>
              </a:solidFill>
              <a:ln>
                <a:solidFill>
                  <a:srgbClr val="77933C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Block Arc 80"/>
              <p:cNvSpPr/>
              <p:nvPr/>
            </p:nvSpPr>
            <p:spPr>
              <a:xfrm>
                <a:off x="5805737" y="2943491"/>
                <a:ext cx="1092433" cy="1086242"/>
              </a:xfrm>
              <a:prstGeom prst="blockArc">
                <a:avLst>
                  <a:gd name="adj1" fmla="val 10800000"/>
                  <a:gd name="adj2" fmla="val 0"/>
                  <a:gd name="adj3" fmla="val 7400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Block Arc 78"/>
              <p:cNvSpPr/>
              <p:nvPr/>
            </p:nvSpPr>
            <p:spPr>
              <a:xfrm rot="13559080">
                <a:off x="5805737" y="2943491"/>
                <a:ext cx="1092433" cy="1086242"/>
              </a:xfrm>
              <a:prstGeom prst="blockArc">
                <a:avLst>
                  <a:gd name="adj1" fmla="val 14369025"/>
                  <a:gd name="adj2" fmla="val 0"/>
                  <a:gd name="adj3" fmla="val 7400"/>
                </a:avLst>
              </a:prstGeom>
              <a:solidFill>
                <a:srgbClr val="604A7B"/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 rot="19116266">
              <a:off x="5428615" y="1597238"/>
              <a:ext cx="1092433" cy="1092433"/>
              <a:chOff x="5958137" y="3092795"/>
              <a:chExt cx="1092433" cy="1092433"/>
            </a:xfrm>
          </p:grpSpPr>
          <p:sp>
            <p:nvSpPr>
              <p:cNvPr id="82" name="Block Arc 81"/>
              <p:cNvSpPr/>
              <p:nvPr/>
            </p:nvSpPr>
            <p:spPr>
              <a:xfrm rot="7385833">
                <a:off x="5958137" y="3095891"/>
                <a:ext cx="1092433" cy="1086242"/>
              </a:xfrm>
              <a:prstGeom prst="blockArc">
                <a:avLst>
                  <a:gd name="adj1" fmla="val 10800000"/>
                  <a:gd name="adj2" fmla="val 0"/>
                  <a:gd name="adj3" fmla="val 7400"/>
                </a:avLst>
              </a:prstGeom>
              <a:solidFill>
                <a:srgbClr val="77933C"/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Block Arc 82"/>
              <p:cNvSpPr/>
              <p:nvPr/>
            </p:nvSpPr>
            <p:spPr>
              <a:xfrm>
                <a:off x="5958137" y="3095891"/>
                <a:ext cx="1092433" cy="1086242"/>
              </a:xfrm>
              <a:prstGeom prst="blockArc">
                <a:avLst>
                  <a:gd name="adj1" fmla="val 10800000"/>
                  <a:gd name="adj2" fmla="val 0"/>
                  <a:gd name="adj3" fmla="val 7400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Block Arc 83"/>
              <p:cNvSpPr/>
              <p:nvPr/>
            </p:nvSpPr>
            <p:spPr>
              <a:xfrm rot="13559080">
                <a:off x="5958137" y="3095891"/>
                <a:ext cx="1092433" cy="1086242"/>
              </a:xfrm>
              <a:prstGeom prst="blockArc">
                <a:avLst>
                  <a:gd name="adj1" fmla="val 14369025"/>
                  <a:gd name="adj2" fmla="val 0"/>
                  <a:gd name="adj3" fmla="val 7400"/>
                </a:avLst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 rot="17888151">
              <a:off x="5575626" y="2786313"/>
              <a:ext cx="1092433" cy="1086242"/>
              <a:chOff x="5653337" y="532063"/>
              <a:chExt cx="1092433" cy="1086242"/>
            </a:xfrm>
          </p:grpSpPr>
          <p:sp>
            <p:nvSpPr>
              <p:cNvPr id="89" name="Block Arc 88"/>
              <p:cNvSpPr/>
              <p:nvPr/>
            </p:nvSpPr>
            <p:spPr>
              <a:xfrm>
                <a:off x="5653337" y="532063"/>
                <a:ext cx="1092433" cy="1086242"/>
              </a:xfrm>
              <a:prstGeom prst="blockArc">
                <a:avLst>
                  <a:gd name="adj1" fmla="val 10800000"/>
                  <a:gd name="adj2" fmla="val 0"/>
                  <a:gd name="adj3" fmla="val 74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Block Arc 89"/>
              <p:cNvSpPr/>
              <p:nvPr/>
            </p:nvSpPr>
            <p:spPr>
              <a:xfrm rot="10800000">
                <a:off x="5653337" y="532063"/>
                <a:ext cx="1092433" cy="1086242"/>
              </a:xfrm>
              <a:prstGeom prst="blockArc">
                <a:avLst>
                  <a:gd name="adj1" fmla="val 10800000"/>
                  <a:gd name="adj2" fmla="val 0"/>
                  <a:gd name="adj3" fmla="val 740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953735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 rot="19816730">
              <a:off x="7713857" y="1595817"/>
              <a:ext cx="1092433" cy="1086242"/>
              <a:chOff x="5653337" y="532063"/>
              <a:chExt cx="1092433" cy="1086242"/>
            </a:xfrm>
          </p:grpSpPr>
          <p:sp>
            <p:nvSpPr>
              <p:cNvPr id="92" name="Block Arc 91"/>
              <p:cNvSpPr/>
              <p:nvPr/>
            </p:nvSpPr>
            <p:spPr>
              <a:xfrm>
                <a:off x="5653337" y="532063"/>
                <a:ext cx="1092433" cy="1086242"/>
              </a:xfrm>
              <a:prstGeom prst="blockArc">
                <a:avLst>
                  <a:gd name="adj1" fmla="val 10800000"/>
                  <a:gd name="adj2" fmla="val 0"/>
                  <a:gd name="adj3" fmla="val 74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Block Arc 92"/>
              <p:cNvSpPr/>
              <p:nvPr/>
            </p:nvSpPr>
            <p:spPr>
              <a:xfrm rot="10800000">
                <a:off x="5653337" y="532063"/>
                <a:ext cx="1092433" cy="1086242"/>
              </a:xfrm>
              <a:prstGeom prst="blockArc">
                <a:avLst>
                  <a:gd name="adj1" fmla="val 10800000"/>
                  <a:gd name="adj2" fmla="val 0"/>
                  <a:gd name="adj3" fmla="val 740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953735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 rot="13113818">
              <a:off x="6459720" y="3670516"/>
              <a:ext cx="1092433" cy="1086242"/>
              <a:chOff x="5653337" y="532063"/>
              <a:chExt cx="1092433" cy="1086242"/>
            </a:xfrm>
          </p:grpSpPr>
          <p:sp>
            <p:nvSpPr>
              <p:cNvPr id="95" name="Block Arc 94"/>
              <p:cNvSpPr/>
              <p:nvPr/>
            </p:nvSpPr>
            <p:spPr>
              <a:xfrm>
                <a:off x="5653337" y="532063"/>
                <a:ext cx="1092433" cy="1086242"/>
              </a:xfrm>
              <a:prstGeom prst="blockArc">
                <a:avLst>
                  <a:gd name="adj1" fmla="val 10800000"/>
                  <a:gd name="adj2" fmla="val 0"/>
                  <a:gd name="adj3" fmla="val 74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Block Arc 95"/>
              <p:cNvSpPr/>
              <p:nvPr/>
            </p:nvSpPr>
            <p:spPr>
              <a:xfrm rot="10800000">
                <a:off x="5653337" y="532063"/>
                <a:ext cx="1092433" cy="1086242"/>
              </a:xfrm>
              <a:prstGeom prst="blockArc">
                <a:avLst>
                  <a:gd name="adj1" fmla="val 10800000"/>
                  <a:gd name="adj2" fmla="val 0"/>
                  <a:gd name="adj3" fmla="val 740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953735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 rot="19970056">
              <a:off x="6950324" y="2495383"/>
              <a:ext cx="1092433" cy="1086242"/>
              <a:chOff x="5653337" y="532063"/>
              <a:chExt cx="1092433" cy="1086242"/>
            </a:xfrm>
          </p:grpSpPr>
          <p:sp>
            <p:nvSpPr>
              <p:cNvPr id="98" name="Block Arc 97"/>
              <p:cNvSpPr/>
              <p:nvPr/>
            </p:nvSpPr>
            <p:spPr>
              <a:xfrm>
                <a:off x="5653337" y="532063"/>
                <a:ext cx="1092433" cy="1086242"/>
              </a:xfrm>
              <a:prstGeom prst="blockArc">
                <a:avLst>
                  <a:gd name="adj1" fmla="val 10800000"/>
                  <a:gd name="adj2" fmla="val 0"/>
                  <a:gd name="adj3" fmla="val 74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Block Arc 98"/>
              <p:cNvSpPr/>
              <p:nvPr/>
            </p:nvSpPr>
            <p:spPr>
              <a:xfrm rot="10800000">
                <a:off x="5653337" y="532063"/>
                <a:ext cx="1092433" cy="1086242"/>
              </a:xfrm>
              <a:prstGeom prst="blockArc">
                <a:avLst>
                  <a:gd name="adj1" fmla="val 10800000"/>
                  <a:gd name="adj2" fmla="val 0"/>
                  <a:gd name="adj3" fmla="val 740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953735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745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1-14 at 14.28.2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8" r="43502" b="51450"/>
          <a:stretch/>
        </p:blipFill>
        <p:spPr>
          <a:xfrm>
            <a:off x="2188759" y="1745522"/>
            <a:ext cx="4579200" cy="33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74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5423</TotalTime>
  <Words>42</Words>
  <Application>Microsoft Macintosh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ladmin ladmin</dc:creator>
  <cp:lastModifiedBy>ladmin ladmin</cp:lastModifiedBy>
  <cp:revision>17</cp:revision>
  <dcterms:created xsi:type="dcterms:W3CDTF">2015-06-12T10:34:49Z</dcterms:created>
  <dcterms:modified xsi:type="dcterms:W3CDTF">2015-06-16T21:02:23Z</dcterms:modified>
</cp:coreProperties>
</file>