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3C28-512F-4147-8D1E-BDD9DAED593A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778" y="1078710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8811" y="1075776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6835" y="1075776"/>
            <a:ext cx="286763" cy="1483195"/>
            <a:chOff x="8064983" y="518845"/>
            <a:chExt cx="286763" cy="1483195"/>
          </a:xfrm>
        </p:grpSpPr>
        <p:sp>
          <p:nvSpPr>
            <p:cNvPr id="18" name="Rectangle 17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8778" y="2977388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58811" y="2716522"/>
            <a:ext cx="4670148" cy="892530"/>
            <a:chOff x="3058811" y="2716522"/>
            <a:chExt cx="4670148" cy="892530"/>
          </a:xfrm>
        </p:grpSpPr>
        <p:grpSp>
          <p:nvGrpSpPr>
            <p:cNvPr id="51" name="Group 50"/>
            <p:cNvGrpSpPr/>
            <p:nvPr/>
          </p:nvGrpSpPr>
          <p:grpSpPr>
            <a:xfrm>
              <a:off x="3058811" y="2716522"/>
              <a:ext cx="3567713" cy="891064"/>
              <a:chOff x="3058811" y="2716522"/>
              <a:chExt cx="3567713" cy="89106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58811" y="2716522"/>
                <a:ext cx="3562210" cy="369332"/>
                <a:chOff x="3058811" y="1072843"/>
                <a:chExt cx="3562210" cy="3693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064314" y="3238254"/>
                <a:ext cx="3562210" cy="369332"/>
                <a:chOff x="3058811" y="1072843"/>
                <a:chExt cx="3562210" cy="36933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626524" y="2716522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Maternal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6524" y="3239720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Paternal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755337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76286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4106801" y="3755003"/>
            <a:ext cx="0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985852" y="3755003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20" y="1754253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0453" y="1751319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0420" y="3652931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0453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78221" y="3392065"/>
            <a:ext cx="2867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75989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6929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3286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55518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5105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285956" y="3913797"/>
            <a:ext cx="3562210" cy="369332"/>
            <a:chOff x="3058811" y="1072843"/>
            <a:chExt cx="3562210" cy="369332"/>
          </a:xfrm>
        </p:grpSpPr>
        <p:sp>
          <p:nvSpPr>
            <p:cNvPr id="39" name="Rectangle 38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15615" y="3392065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Maternal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8166" y="3915263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Paternal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70617" y="1591030"/>
            <a:ext cx="780207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H="1" flipV="1">
            <a:off x="3460721" y="4430546"/>
            <a:ext cx="16307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501084" y="4430546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74641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76873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72408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31085" y="3392760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33317" y="3392760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28852" y="3392760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7026149" y="2855067"/>
            <a:ext cx="272378" cy="738392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468667" y="2482943"/>
            <a:ext cx="1671159" cy="836544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233822" y="2799128"/>
            <a:ext cx="906004" cy="485320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49668" y="1591030"/>
            <a:ext cx="1102831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7328852" y="1591030"/>
            <a:ext cx="286763" cy="1483195"/>
            <a:chOff x="8064983" y="518845"/>
            <a:chExt cx="286763" cy="1483195"/>
          </a:xfrm>
        </p:grpSpPr>
        <p:sp>
          <p:nvSpPr>
            <p:cNvPr id="126" name="Rectangle 125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/>
          <p:cNvGrpSpPr/>
          <p:nvPr/>
        </p:nvGrpSpPr>
        <p:grpSpPr>
          <a:xfrm>
            <a:off x="2815104" y="1257508"/>
            <a:ext cx="3562210" cy="369332"/>
            <a:chOff x="3058811" y="1072843"/>
            <a:chExt cx="3562210" cy="369332"/>
          </a:xfrm>
        </p:grpSpPr>
        <p:sp>
          <p:nvSpPr>
            <p:cNvPr id="207" name="Rectangle 206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5104" y="1910904"/>
            <a:ext cx="2371139" cy="153082"/>
            <a:chOff x="3058811" y="1072843"/>
            <a:chExt cx="2371139" cy="369332"/>
          </a:xfrm>
        </p:grpSpPr>
        <p:sp>
          <p:nvSpPr>
            <p:cNvPr id="26" name="Rectangle 25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08408" y="2358904"/>
            <a:ext cx="2668906" cy="153082"/>
            <a:chOff x="3952115" y="1072843"/>
            <a:chExt cx="2668906" cy="369332"/>
          </a:xfrm>
        </p:grpSpPr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12872" y="2806904"/>
            <a:ext cx="2966675" cy="153082"/>
            <a:chOff x="3356579" y="1072843"/>
            <a:chExt cx="2966675" cy="369332"/>
          </a:xfrm>
        </p:grpSpPr>
        <p:sp>
          <p:nvSpPr>
            <p:cNvPr id="93" name="Rectangle 92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410640" y="3254904"/>
            <a:ext cx="1775603" cy="153082"/>
            <a:chOff x="3654347" y="1072843"/>
            <a:chExt cx="1775603" cy="369332"/>
          </a:xfrm>
        </p:grpSpPr>
        <p:sp>
          <p:nvSpPr>
            <p:cNvPr id="107" name="Rectangle 10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112872" y="3478904"/>
            <a:ext cx="2668907" cy="153082"/>
            <a:chOff x="3356579" y="1072843"/>
            <a:chExt cx="2668907" cy="369332"/>
          </a:xfrm>
        </p:grpSpPr>
        <p:sp>
          <p:nvSpPr>
            <p:cNvPr id="119" name="Rectangle 118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410640" y="3702904"/>
            <a:ext cx="2073371" cy="153082"/>
            <a:chOff x="3654347" y="1072843"/>
            <a:chExt cx="2073371" cy="369332"/>
          </a:xfrm>
        </p:grpSpPr>
        <p:sp>
          <p:nvSpPr>
            <p:cNvPr id="133" name="Rectangle 132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815104" y="3926901"/>
            <a:ext cx="1775603" cy="153082"/>
            <a:chOff x="3058811" y="1072843"/>
            <a:chExt cx="1775603" cy="369332"/>
          </a:xfrm>
        </p:grpSpPr>
        <p:sp>
          <p:nvSpPr>
            <p:cNvPr id="144" name="Rectangle 143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112872" y="2134904"/>
            <a:ext cx="2668907" cy="153082"/>
            <a:chOff x="3356579" y="1072843"/>
            <a:chExt cx="2668907" cy="369332"/>
          </a:xfrm>
        </p:grpSpPr>
        <p:sp>
          <p:nvSpPr>
            <p:cNvPr id="158" name="Rectangle 15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410640" y="2582904"/>
            <a:ext cx="2073371" cy="153082"/>
            <a:chOff x="3654347" y="1072843"/>
            <a:chExt cx="2073371" cy="369332"/>
          </a:xfrm>
        </p:grpSpPr>
        <p:sp>
          <p:nvSpPr>
            <p:cNvPr id="172" name="Rectangle 171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815104" y="3030904"/>
            <a:ext cx="1775603" cy="153082"/>
            <a:chOff x="3058811" y="1072843"/>
            <a:chExt cx="1775603" cy="369332"/>
          </a:xfrm>
        </p:grpSpPr>
        <p:sp>
          <p:nvSpPr>
            <p:cNvPr id="183" name="Rectangle 182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Left Brace 2"/>
          <p:cNvSpPr/>
          <p:nvPr/>
        </p:nvSpPr>
        <p:spPr>
          <a:xfrm>
            <a:off x="2198521" y="1910904"/>
            <a:ext cx="477939" cy="2169079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96428" y="2814654"/>
            <a:ext cx="13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3876286" y="4150980"/>
            <a:ext cx="0" cy="5325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4755337" y="4150980"/>
            <a:ext cx="0" cy="532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35071" y="1260442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6090551" y="4284801"/>
            <a:ext cx="139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Errors</a:t>
            </a:r>
            <a:endParaRPr lang="en-US" dirty="0"/>
          </a:p>
        </p:txBody>
      </p:sp>
      <p:cxnSp>
        <p:nvCxnSpPr>
          <p:cNvPr id="223" name="Straight Arrow Connector 222"/>
          <p:cNvCxnSpPr>
            <a:stCxn id="221" idx="0"/>
            <a:endCxn id="47" idx="3"/>
          </p:cNvCxnSpPr>
          <p:nvPr/>
        </p:nvCxnSpPr>
        <p:spPr>
          <a:xfrm flipH="1" flipV="1">
            <a:off x="5484011" y="2435445"/>
            <a:ext cx="1302965" cy="1849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1"/>
            <a:endCxn id="183" idx="3"/>
          </p:cNvCxnSpPr>
          <p:nvPr/>
        </p:nvCxnSpPr>
        <p:spPr>
          <a:xfrm flipH="1" flipV="1">
            <a:off x="3101867" y="3107445"/>
            <a:ext cx="2988684" cy="15005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736" y="805619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456" y="1665856"/>
            <a:ext cx="899066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791" y="2567055"/>
            <a:ext cx="107439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8956" y="3085927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8956" y="3445927"/>
            <a:ext cx="1406507" cy="355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8956" y="3800945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956" y="2567055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1426989" y="1324492"/>
            <a:ext cx="1" cy="3413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1426989" y="2184729"/>
            <a:ext cx="1" cy="3823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964188" y="2826492"/>
            <a:ext cx="4047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4 at 14.28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8" r="43502" b="51450"/>
          <a:stretch/>
        </p:blipFill>
        <p:spPr>
          <a:xfrm>
            <a:off x="2188759" y="1745522"/>
            <a:ext cx="4579200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14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32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ladmin ladmin</dc:creator>
  <cp:lastModifiedBy>ladmin ladmin</cp:lastModifiedBy>
  <cp:revision>12</cp:revision>
  <dcterms:created xsi:type="dcterms:W3CDTF">2015-06-12T10:34:49Z</dcterms:created>
  <dcterms:modified xsi:type="dcterms:W3CDTF">2015-06-15T17:19:35Z</dcterms:modified>
</cp:coreProperties>
</file>