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1263376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888177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20" y="1754253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0453" y="1751319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31504" y="1591030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1263376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888177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420" y="3652931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0453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8221" y="3392065"/>
            <a:ext cx="286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75989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929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3286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55518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5105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85956" y="3913797"/>
            <a:ext cx="3562210" cy="369332"/>
            <a:chOff x="3058811" y="1072843"/>
            <a:chExt cx="3562210" cy="369332"/>
          </a:xfrm>
        </p:grpSpPr>
        <p:sp>
          <p:nvSpPr>
            <p:cNvPr id="39" name="Rectangle 38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15615" y="3392065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8166" y="3915263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Paternal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0617" y="1591030"/>
            <a:ext cx="780207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H="1" flipV="1">
            <a:off x="3460721" y="4430546"/>
            <a:ext cx="16307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501084" y="4430546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74641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76873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72408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31085" y="3392760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33317" y="3392760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8852" y="3392760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7026149" y="2855067"/>
            <a:ext cx="272378" cy="738392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468667" y="2482943"/>
            <a:ext cx="1671159" cy="836544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233822" y="2799128"/>
            <a:ext cx="906004" cy="485320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49668" y="1591030"/>
            <a:ext cx="1102831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2815104" y="1257508"/>
            <a:ext cx="3562210" cy="369332"/>
            <a:chOff x="3058811" y="1072843"/>
            <a:chExt cx="3562210" cy="369332"/>
          </a:xfrm>
        </p:grpSpPr>
        <p:sp>
          <p:nvSpPr>
            <p:cNvPr id="207" name="Rectangle 206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5104" y="1910904"/>
            <a:ext cx="2371139" cy="153082"/>
            <a:chOff x="3058811" y="1072843"/>
            <a:chExt cx="2371139" cy="369332"/>
          </a:xfrm>
        </p:grpSpPr>
        <p:sp>
          <p:nvSpPr>
            <p:cNvPr id="26" name="Rectangle 25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08408" y="2358904"/>
            <a:ext cx="2668906" cy="153082"/>
            <a:chOff x="3952115" y="1072843"/>
            <a:chExt cx="2668906" cy="369332"/>
          </a:xfrm>
        </p:grpSpPr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12872" y="2806904"/>
            <a:ext cx="2966675" cy="153082"/>
            <a:chOff x="3356579" y="1072843"/>
            <a:chExt cx="2966675" cy="369332"/>
          </a:xfrm>
        </p:grpSpPr>
        <p:sp>
          <p:nvSpPr>
            <p:cNvPr id="93" name="Rectangle 92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10640" y="3254904"/>
            <a:ext cx="1775603" cy="153082"/>
            <a:chOff x="3654347" y="1072843"/>
            <a:chExt cx="1775603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12872" y="3478904"/>
            <a:ext cx="2668907" cy="153082"/>
            <a:chOff x="3356579" y="1072843"/>
            <a:chExt cx="2668907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410640" y="3702904"/>
            <a:ext cx="2073371" cy="153082"/>
            <a:chOff x="3654347" y="1072843"/>
            <a:chExt cx="2073371" cy="369332"/>
          </a:xfrm>
        </p:grpSpPr>
        <p:sp>
          <p:nvSpPr>
            <p:cNvPr id="133" name="Rectangle 132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15104" y="3926901"/>
            <a:ext cx="1775603" cy="153082"/>
            <a:chOff x="3058811" y="1072843"/>
            <a:chExt cx="1775603" cy="369332"/>
          </a:xfrm>
        </p:grpSpPr>
        <p:sp>
          <p:nvSpPr>
            <p:cNvPr id="144" name="Rectangle 143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112872" y="2134904"/>
            <a:ext cx="2668907" cy="153082"/>
            <a:chOff x="3356579" y="1072843"/>
            <a:chExt cx="2668907" cy="369332"/>
          </a:xfrm>
        </p:grpSpPr>
        <p:sp>
          <p:nvSpPr>
            <p:cNvPr id="158" name="Rectangle 15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410640" y="2582904"/>
            <a:ext cx="2073371" cy="153082"/>
            <a:chOff x="3654347" y="1072843"/>
            <a:chExt cx="2073371" cy="369332"/>
          </a:xfrm>
        </p:grpSpPr>
        <p:sp>
          <p:nvSpPr>
            <p:cNvPr id="172" name="Rectangle 171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15104" y="3030904"/>
            <a:ext cx="1775603" cy="153082"/>
            <a:chOff x="3058811" y="1072843"/>
            <a:chExt cx="1775603" cy="369332"/>
          </a:xfrm>
        </p:grpSpPr>
        <p:sp>
          <p:nvSpPr>
            <p:cNvPr id="183" name="Rectangle 182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Brace 2"/>
          <p:cNvSpPr/>
          <p:nvPr/>
        </p:nvSpPr>
        <p:spPr>
          <a:xfrm>
            <a:off x="2198521" y="1910904"/>
            <a:ext cx="477939" cy="2169079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6428" y="2814654"/>
            <a:ext cx="1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3876286" y="4150980"/>
            <a:ext cx="0" cy="5325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755337" y="4150980"/>
            <a:ext cx="0" cy="532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5071" y="1260442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090551" y="4284801"/>
            <a:ext cx="139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Errors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21" idx="0"/>
            <a:endCxn id="47" idx="3"/>
          </p:cNvCxnSpPr>
          <p:nvPr/>
        </p:nvCxnSpPr>
        <p:spPr>
          <a:xfrm flipH="1" flipV="1">
            <a:off x="5484011" y="2435445"/>
            <a:ext cx="1302965" cy="1849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1"/>
            <a:endCxn id="183" idx="3"/>
          </p:cNvCxnSpPr>
          <p:nvPr/>
        </p:nvCxnSpPr>
        <p:spPr>
          <a:xfrm flipH="1" flipV="1">
            <a:off x="3101867" y="3107445"/>
            <a:ext cx="2988684" cy="1500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736" y="805619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456" y="1665856"/>
            <a:ext cx="899066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791" y="2567055"/>
            <a:ext cx="107439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8956" y="3085927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8956" y="3445927"/>
            <a:ext cx="1406507" cy="355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8956" y="3800945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956" y="2567055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1426989" y="1324492"/>
            <a:ext cx="1" cy="341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426989" y="2184729"/>
            <a:ext cx="1" cy="382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964188" y="2826492"/>
            <a:ext cx="4047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32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8</cp:revision>
  <dcterms:created xsi:type="dcterms:W3CDTF">2015-06-12T10:34:49Z</dcterms:created>
  <dcterms:modified xsi:type="dcterms:W3CDTF">2015-06-15T11:49:26Z</dcterms:modified>
</cp:coreProperties>
</file>