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7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9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8778" y="1078710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58811" y="1075776"/>
            <a:ext cx="3562210" cy="369332"/>
            <a:chOff x="3058811" y="1072843"/>
            <a:chExt cx="3562210" cy="369332"/>
          </a:xfrm>
        </p:grpSpPr>
        <p:sp>
          <p:nvSpPr>
            <p:cNvPr id="5" name="Rectangle 4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36835" y="1075776"/>
            <a:ext cx="286763" cy="1483195"/>
            <a:chOff x="8064983" y="518845"/>
            <a:chExt cx="286763" cy="1483195"/>
          </a:xfrm>
        </p:grpSpPr>
        <p:sp>
          <p:nvSpPr>
            <p:cNvPr id="18" name="Rectangle 17"/>
            <p:cNvSpPr/>
            <p:nvPr/>
          </p:nvSpPr>
          <p:spPr>
            <a:xfrm>
              <a:off x="8064983" y="518845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64983" y="898295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64983" y="1632708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64983" y="1267627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8778" y="2977388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Genome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3058811" y="2716522"/>
            <a:ext cx="4670148" cy="892530"/>
            <a:chOff x="3058811" y="2716522"/>
            <a:chExt cx="4670148" cy="892530"/>
          </a:xfrm>
        </p:grpSpPr>
        <p:grpSp>
          <p:nvGrpSpPr>
            <p:cNvPr id="51" name="Group 50"/>
            <p:cNvGrpSpPr/>
            <p:nvPr/>
          </p:nvGrpSpPr>
          <p:grpSpPr>
            <a:xfrm>
              <a:off x="3058811" y="2716522"/>
              <a:ext cx="3567713" cy="891064"/>
              <a:chOff x="3058811" y="2716522"/>
              <a:chExt cx="3567713" cy="89106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058811" y="2716522"/>
                <a:ext cx="3562210" cy="369332"/>
                <a:chOff x="3058811" y="1072843"/>
                <a:chExt cx="3562210" cy="36933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05881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35657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65434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95211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54765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14318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24988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84541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44095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3649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73872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334258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064314" y="3238254"/>
                <a:ext cx="3562210" cy="369332"/>
                <a:chOff x="3058811" y="1072843"/>
                <a:chExt cx="3562210" cy="369332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05881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5657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65434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95211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54765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14318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24988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84541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544095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03649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73872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334258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2" name="TextBox 51"/>
            <p:cNvSpPr txBox="1"/>
            <p:nvPr/>
          </p:nvSpPr>
          <p:spPr>
            <a:xfrm>
              <a:off x="6626524" y="2716522"/>
              <a:ext cx="110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Maternal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6524" y="3239720"/>
              <a:ext cx="110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Paternal</a:t>
              </a:r>
              <a:endParaRPr lang="en-US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4755337" y="915487"/>
            <a:ext cx="461030" cy="28395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876286" y="915487"/>
            <a:ext cx="461030" cy="2839516"/>
          </a:xfrm>
          <a:prstGeom prst="rect">
            <a:avLst/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 flipV="1">
            <a:off x="4106801" y="3755003"/>
            <a:ext cx="0" cy="50521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2"/>
          </p:cNvCxnSpPr>
          <p:nvPr/>
        </p:nvCxnSpPr>
        <p:spPr>
          <a:xfrm flipV="1">
            <a:off x="4985852" y="3755003"/>
            <a:ext cx="0" cy="505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8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420" y="1754253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0453" y="1751319"/>
            <a:ext cx="3562210" cy="369332"/>
            <a:chOff x="3058811" y="1072843"/>
            <a:chExt cx="3562210" cy="369332"/>
          </a:xfrm>
        </p:grpSpPr>
        <p:sp>
          <p:nvSpPr>
            <p:cNvPr id="5" name="Rectangle 4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0420" y="3652931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Genome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280453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78221" y="3392065"/>
            <a:ext cx="2867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75989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69293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53286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55518" y="3392065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51053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285956" y="3913797"/>
            <a:ext cx="3562210" cy="369332"/>
            <a:chOff x="3058811" y="1072843"/>
            <a:chExt cx="3562210" cy="369332"/>
          </a:xfrm>
        </p:grpSpPr>
        <p:sp>
          <p:nvSpPr>
            <p:cNvPr id="39" name="Rectangle 38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615615" y="3392065"/>
            <a:ext cx="11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Maternal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48166" y="3915263"/>
            <a:ext cx="11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Paternal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070617" y="1591030"/>
            <a:ext cx="780207" cy="2839516"/>
          </a:xfrm>
          <a:prstGeom prst="rect">
            <a:avLst/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 flipH="1" flipV="1">
            <a:off x="3460721" y="4430546"/>
            <a:ext cx="16307" cy="50521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2"/>
          </p:cNvCxnSpPr>
          <p:nvPr/>
        </p:nvCxnSpPr>
        <p:spPr>
          <a:xfrm flipV="1">
            <a:off x="4501084" y="4430546"/>
            <a:ext cx="0" cy="505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274641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76873" y="3392065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572408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31085" y="3392760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733317" y="3392760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28852" y="3392760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16200000">
            <a:off x="7026149" y="2855067"/>
            <a:ext cx="272378" cy="738392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468667" y="2482943"/>
            <a:ext cx="1671159" cy="836544"/>
          </a:xfrm>
          <a:custGeom>
            <a:avLst/>
            <a:gdLst>
              <a:gd name="connsiteX0" fmla="*/ 764703 w 764703"/>
              <a:gd name="connsiteY0" fmla="*/ 590762 h 836544"/>
              <a:gd name="connsiteX1" fmla="*/ 409662 w 764703"/>
              <a:gd name="connsiteY1" fmla="*/ 3616 h 836544"/>
              <a:gd name="connsiteX2" fmla="*/ 0 w 764703"/>
              <a:gd name="connsiteY2" fmla="*/ 836544 h 83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703" h="836544">
                <a:moveTo>
                  <a:pt x="764703" y="590762"/>
                </a:moveTo>
                <a:cubicBezTo>
                  <a:pt x="650907" y="276707"/>
                  <a:pt x="537112" y="-37348"/>
                  <a:pt x="409662" y="3616"/>
                </a:cubicBezTo>
                <a:cubicBezTo>
                  <a:pt x="282211" y="44580"/>
                  <a:pt x="72829" y="695447"/>
                  <a:pt x="0" y="836544"/>
                </a:cubicBezTo>
              </a:path>
            </a:pathLst>
          </a:custGeom>
          <a:ln w="2540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6233822" y="2799128"/>
            <a:ext cx="906004" cy="485320"/>
          </a:xfrm>
          <a:custGeom>
            <a:avLst/>
            <a:gdLst>
              <a:gd name="connsiteX0" fmla="*/ 764703 w 764703"/>
              <a:gd name="connsiteY0" fmla="*/ 590762 h 836544"/>
              <a:gd name="connsiteX1" fmla="*/ 409662 w 764703"/>
              <a:gd name="connsiteY1" fmla="*/ 3616 h 836544"/>
              <a:gd name="connsiteX2" fmla="*/ 0 w 764703"/>
              <a:gd name="connsiteY2" fmla="*/ 836544 h 83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703" h="836544">
                <a:moveTo>
                  <a:pt x="764703" y="590762"/>
                </a:moveTo>
                <a:cubicBezTo>
                  <a:pt x="650907" y="276707"/>
                  <a:pt x="537112" y="-37348"/>
                  <a:pt x="409662" y="3616"/>
                </a:cubicBezTo>
                <a:cubicBezTo>
                  <a:pt x="282211" y="44580"/>
                  <a:pt x="72829" y="695447"/>
                  <a:pt x="0" y="836544"/>
                </a:cubicBezTo>
              </a:path>
            </a:pathLst>
          </a:custGeom>
          <a:ln w="2540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949668" y="1591030"/>
            <a:ext cx="1102831" cy="28395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7328852" y="1591030"/>
            <a:ext cx="286763" cy="1483195"/>
            <a:chOff x="8064983" y="518845"/>
            <a:chExt cx="286763" cy="1483195"/>
          </a:xfrm>
        </p:grpSpPr>
        <p:sp>
          <p:nvSpPr>
            <p:cNvPr id="126" name="Rectangle 125"/>
            <p:cNvSpPr/>
            <p:nvPr/>
          </p:nvSpPr>
          <p:spPr>
            <a:xfrm>
              <a:off x="8064983" y="518845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064983" y="898295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8064983" y="1632708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064983" y="1267627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05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/>
          <p:cNvGrpSpPr/>
          <p:nvPr/>
        </p:nvGrpSpPr>
        <p:grpSpPr>
          <a:xfrm>
            <a:off x="2815104" y="1257508"/>
            <a:ext cx="3562210" cy="369332"/>
            <a:chOff x="3058811" y="1072843"/>
            <a:chExt cx="3562210" cy="369332"/>
          </a:xfrm>
        </p:grpSpPr>
        <p:sp>
          <p:nvSpPr>
            <p:cNvPr id="207" name="Rectangle 206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15104" y="1910904"/>
            <a:ext cx="2371139" cy="153082"/>
            <a:chOff x="3058811" y="1072843"/>
            <a:chExt cx="2371139" cy="369332"/>
          </a:xfrm>
        </p:grpSpPr>
        <p:sp>
          <p:nvSpPr>
            <p:cNvPr id="26" name="Rectangle 25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708408" y="2358904"/>
            <a:ext cx="2668906" cy="153082"/>
            <a:chOff x="3952115" y="1072843"/>
            <a:chExt cx="2668906" cy="369332"/>
          </a:xfrm>
        </p:grpSpPr>
        <p:sp>
          <p:nvSpPr>
            <p:cNvPr id="42" name="Rectangle 41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112872" y="2806904"/>
            <a:ext cx="2966675" cy="153082"/>
            <a:chOff x="3356579" y="1072843"/>
            <a:chExt cx="2966675" cy="369332"/>
          </a:xfrm>
        </p:grpSpPr>
        <p:sp>
          <p:nvSpPr>
            <p:cNvPr id="93" name="Rectangle 92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410640" y="3254904"/>
            <a:ext cx="1775603" cy="153082"/>
            <a:chOff x="3654347" y="1072843"/>
            <a:chExt cx="1775603" cy="369332"/>
          </a:xfrm>
        </p:grpSpPr>
        <p:sp>
          <p:nvSpPr>
            <p:cNvPr id="107" name="Rectangle 10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112872" y="3478904"/>
            <a:ext cx="2668907" cy="153082"/>
            <a:chOff x="3356579" y="1072843"/>
            <a:chExt cx="2668907" cy="369332"/>
          </a:xfrm>
        </p:grpSpPr>
        <p:sp>
          <p:nvSpPr>
            <p:cNvPr id="119" name="Rectangle 118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410640" y="3702904"/>
            <a:ext cx="2073371" cy="153082"/>
            <a:chOff x="3654347" y="1072843"/>
            <a:chExt cx="2073371" cy="369332"/>
          </a:xfrm>
        </p:grpSpPr>
        <p:sp>
          <p:nvSpPr>
            <p:cNvPr id="133" name="Rectangle 132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815104" y="3926901"/>
            <a:ext cx="1775603" cy="153082"/>
            <a:chOff x="3058811" y="1072843"/>
            <a:chExt cx="1775603" cy="369332"/>
          </a:xfrm>
        </p:grpSpPr>
        <p:sp>
          <p:nvSpPr>
            <p:cNvPr id="144" name="Rectangle 143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112872" y="2134904"/>
            <a:ext cx="2668907" cy="153082"/>
            <a:chOff x="3356579" y="1072843"/>
            <a:chExt cx="2668907" cy="369332"/>
          </a:xfrm>
        </p:grpSpPr>
        <p:sp>
          <p:nvSpPr>
            <p:cNvPr id="158" name="Rectangle 157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410640" y="2582904"/>
            <a:ext cx="2073371" cy="153082"/>
            <a:chOff x="3654347" y="1072843"/>
            <a:chExt cx="2073371" cy="369332"/>
          </a:xfrm>
        </p:grpSpPr>
        <p:sp>
          <p:nvSpPr>
            <p:cNvPr id="172" name="Rectangle 171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815104" y="3030904"/>
            <a:ext cx="1775603" cy="153082"/>
            <a:chOff x="3058811" y="1072843"/>
            <a:chExt cx="1775603" cy="369332"/>
          </a:xfrm>
        </p:grpSpPr>
        <p:sp>
          <p:nvSpPr>
            <p:cNvPr id="183" name="Rectangle 182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Left Brace 2"/>
          <p:cNvSpPr/>
          <p:nvPr/>
        </p:nvSpPr>
        <p:spPr>
          <a:xfrm>
            <a:off x="2198521" y="1910904"/>
            <a:ext cx="477939" cy="2169079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96428" y="2814654"/>
            <a:ext cx="139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Reads</a:t>
            </a:r>
            <a:endParaRPr lang="en-US" dirty="0"/>
          </a:p>
        </p:txBody>
      </p:sp>
      <p:cxnSp>
        <p:nvCxnSpPr>
          <p:cNvPr id="198" name="Straight Arrow Connector 197"/>
          <p:cNvCxnSpPr/>
          <p:nvPr/>
        </p:nvCxnSpPr>
        <p:spPr>
          <a:xfrm flipV="1">
            <a:off x="3876286" y="4150980"/>
            <a:ext cx="0" cy="53252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4755337" y="4150980"/>
            <a:ext cx="0" cy="532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35071" y="1260442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6090551" y="4284801"/>
            <a:ext cx="139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Sequencing Errors</a:t>
            </a:r>
            <a:endParaRPr lang="en-US" dirty="0"/>
          </a:p>
        </p:txBody>
      </p:sp>
      <p:cxnSp>
        <p:nvCxnSpPr>
          <p:cNvPr id="223" name="Straight Arrow Connector 222"/>
          <p:cNvCxnSpPr>
            <a:stCxn id="221" idx="0"/>
            <a:endCxn id="47" idx="3"/>
          </p:cNvCxnSpPr>
          <p:nvPr/>
        </p:nvCxnSpPr>
        <p:spPr>
          <a:xfrm flipH="1" flipV="1">
            <a:off x="5484011" y="2435445"/>
            <a:ext cx="1302965" cy="18493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21" idx="1"/>
            <a:endCxn id="183" idx="3"/>
          </p:cNvCxnSpPr>
          <p:nvPr/>
        </p:nvCxnSpPr>
        <p:spPr>
          <a:xfrm flipH="1" flipV="1">
            <a:off x="3101867" y="3107445"/>
            <a:ext cx="2988684" cy="15005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5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3736" y="805619"/>
            <a:ext cx="140650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456" y="1665856"/>
            <a:ext cx="899066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791" y="2567055"/>
            <a:ext cx="107439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68956" y="3085927"/>
            <a:ext cx="1406507" cy="3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68956" y="3445927"/>
            <a:ext cx="1406507" cy="355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8956" y="3800945"/>
            <a:ext cx="1406507" cy="3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68956" y="2567055"/>
            <a:ext cx="140650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flipH="1">
            <a:off x="1426989" y="1324492"/>
            <a:ext cx="1" cy="3413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1426989" y="2184729"/>
            <a:ext cx="1" cy="3823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1964188" y="2826492"/>
            <a:ext cx="4047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10245" y="2567055"/>
            <a:ext cx="1292884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Abundance Estimates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1" idx="3"/>
            <a:endCxn id="15" idx="1"/>
          </p:cNvCxnSpPr>
          <p:nvPr/>
        </p:nvCxnSpPr>
        <p:spPr>
          <a:xfrm>
            <a:off x="3775463" y="2826492"/>
            <a:ext cx="4347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7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/>
          <p:cNvCxnSpPr/>
          <p:nvPr/>
        </p:nvCxnSpPr>
        <p:spPr>
          <a:xfrm flipV="1">
            <a:off x="6308797" y="2509496"/>
            <a:ext cx="1119743" cy="20515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674337" y="2165289"/>
            <a:ext cx="1119743" cy="3154201"/>
            <a:chOff x="7674337" y="2239348"/>
            <a:chExt cx="1119743" cy="3154201"/>
          </a:xfrm>
        </p:grpSpPr>
        <p:sp>
          <p:nvSpPr>
            <p:cNvPr id="4" name="Down Arrow Callout 3"/>
            <p:cNvSpPr/>
            <p:nvPr/>
          </p:nvSpPr>
          <p:spPr>
            <a:xfrm>
              <a:off x="7674337" y="2920069"/>
              <a:ext cx="1119743" cy="655419"/>
            </a:xfrm>
            <a:prstGeom prst="downArrow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Family</a:t>
              </a:r>
              <a:endParaRPr lang="en-US" dirty="0"/>
            </a:p>
          </p:txBody>
        </p:sp>
        <p:sp>
          <p:nvSpPr>
            <p:cNvPr id="5" name="Down Arrow Callout 4"/>
            <p:cNvSpPr/>
            <p:nvPr/>
          </p:nvSpPr>
          <p:spPr>
            <a:xfrm>
              <a:off x="7674337" y="3600790"/>
              <a:ext cx="1119743" cy="655419"/>
            </a:xfrm>
            <a:prstGeom prst="downArrowCallou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Genus</a:t>
              </a:r>
              <a:endParaRPr lang="en-US" dirty="0"/>
            </a:p>
          </p:txBody>
        </p:sp>
        <p:sp>
          <p:nvSpPr>
            <p:cNvPr id="6" name="Down Arrow Callout 5"/>
            <p:cNvSpPr/>
            <p:nvPr/>
          </p:nvSpPr>
          <p:spPr>
            <a:xfrm>
              <a:off x="7674337" y="4281511"/>
              <a:ext cx="1119743" cy="655419"/>
            </a:xfrm>
            <a:prstGeom prst="downArrowCallo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Species</a:t>
              </a:r>
              <a:endParaRPr lang="en-US" dirty="0"/>
            </a:p>
          </p:txBody>
        </p:sp>
        <p:sp>
          <p:nvSpPr>
            <p:cNvPr id="8" name="Down Arrow Callout 7"/>
            <p:cNvSpPr/>
            <p:nvPr/>
          </p:nvSpPr>
          <p:spPr>
            <a:xfrm>
              <a:off x="7674337" y="2239348"/>
              <a:ext cx="1119743" cy="655419"/>
            </a:xfrm>
            <a:prstGeom prst="downArrowCallout">
              <a:avLst/>
            </a:prstGeom>
            <a:solidFill>
              <a:schemeClr val="accent2">
                <a:alpha val="3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74337" y="4962234"/>
              <a:ext cx="1119743" cy="431315"/>
            </a:xfrm>
            <a:prstGeom prst="rect">
              <a:avLst/>
            </a:prstGeom>
            <a:solidFill>
              <a:schemeClr val="lt1">
                <a:alpha val="52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Strain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18744" y="2509495"/>
            <a:ext cx="2766638" cy="2465789"/>
            <a:chOff x="218744" y="2091229"/>
            <a:chExt cx="2766638" cy="2465789"/>
          </a:xfrm>
        </p:grpSpPr>
        <p:grpSp>
          <p:nvGrpSpPr>
            <p:cNvPr id="29" name="Group 28"/>
            <p:cNvGrpSpPr/>
            <p:nvPr/>
          </p:nvGrpSpPr>
          <p:grpSpPr>
            <a:xfrm>
              <a:off x="482575" y="3255410"/>
              <a:ext cx="1324575" cy="136546"/>
              <a:chOff x="2075621" y="2223686"/>
              <a:chExt cx="1324575" cy="136546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2075621" y="2360232"/>
                <a:ext cx="83298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2621837" y="2223686"/>
                <a:ext cx="778359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634975" y="3541353"/>
              <a:ext cx="1324575" cy="136546"/>
              <a:chOff x="2075621" y="2223686"/>
              <a:chExt cx="1324575" cy="136546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2075621" y="2360232"/>
                <a:ext cx="83298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621837" y="2223686"/>
                <a:ext cx="778359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82737" y="4113239"/>
              <a:ext cx="1324575" cy="136546"/>
              <a:chOff x="2075621" y="2223686"/>
              <a:chExt cx="1324575" cy="13654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075621" y="2360232"/>
                <a:ext cx="83298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621837" y="2223686"/>
                <a:ext cx="778359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939775" y="3827296"/>
              <a:ext cx="1324575" cy="136546"/>
              <a:chOff x="2075621" y="2223686"/>
              <a:chExt cx="1324575" cy="136546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2075621" y="2360232"/>
                <a:ext cx="83298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2621837" y="2223686"/>
                <a:ext cx="778359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1602062" y="4399182"/>
              <a:ext cx="1324575" cy="136546"/>
              <a:chOff x="2075621" y="2223686"/>
              <a:chExt cx="1324575" cy="136546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2075621" y="2360232"/>
                <a:ext cx="83298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>
                <a:off x="2621837" y="2223686"/>
                <a:ext cx="778359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429887" y="4420472"/>
              <a:ext cx="1324575" cy="136546"/>
              <a:chOff x="2075621" y="2223686"/>
              <a:chExt cx="1324575" cy="136546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>
                <a:off x="2075621" y="2360232"/>
                <a:ext cx="83298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21837" y="2223686"/>
                <a:ext cx="778359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Left Brace 44"/>
            <p:cNvSpPr/>
            <p:nvPr/>
          </p:nvSpPr>
          <p:spPr>
            <a:xfrm rot="5400000">
              <a:off x="1283608" y="1379742"/>
              <a:ext cx="636909" cy="2766638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2737" y="2091229"/>
              <a:ext cx="1633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Pairs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15914" y="3701088"/>
            <a:ext cx="1324575" cy="136546"/>
            <a:chOff x="2075621" y="2223686"/>
            <a:chExt cx="1324575" cy="13654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168314" y="3987031"/>
            <a:ext cx="1324575" cy="136546"/>
            <a:chOff x="2075621" y="2223686"/>
            <a:chExt cx="1324575" cy="136546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103449" y="4254099"/>
            <a:ext cx="1324575" cy="136546"/>
            <a:chOff x="2075621" y="2223686"/>
            <a:chExt cx="1324575" cy="13654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260487" y="3968156"/>
            <a:ext cx="1324575" cy="136546"/>
            <a:chOff x="2075621" y="2223686"/>
            <a:chExt cx="1324575" cy="136546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848894" y="4643057"/>
            <a:ext cx="1324575" cy="136546"/>
            <a:chOff x="2075621" y="2223686"/>
            <a:chExt cx="1324575" cy="136546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015914" y="4561078"/>
            <a:ext cx="1324575" cy="136546"/>
            <a:chOff x="2075621" y="2223686"/>
            <a:chExt cx="1324575" cy="136546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Left Brace 64"/>
          <p:cNvSpPr/>
          <p:nvPr/>
        </p:nvSpPr>
        <p:spPr>
          <a:xfrm rot="5400000">
            <a:off x="5058104" y="1993688"/>
            <a:ext cx="636909" cy="2766638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57233" y="2705175"/>
            <a:ext cx="163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3290952" y="3959619"/>
            <a:ext cx="559871" cy="431026"/>
          </a:xfrm>
          <a:prstGeom prst="rightArrow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340489" y="3701088"/>
            <a:ext cx="2210949" cy="1091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428024" y="4207452"/>
            <a:ext cx="1123414" cy="1746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171986" y="4888684"/>
            <a:ext cx="1324575" cy="136546"/>
            <a:chOff x="2075621" y="2223686"/>
            <a:chExt cx="1324575" cy="136546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186606" y="4907011"/>
            <a:ext cx="1324575" cy="136546"/>
            <a:chOff x="2075621" y="2223686"/>
            <a:chExt cx="1324575" cy="136546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3643805" y="4322372"/>
            <a:ext cx="1324575" cy="136546"/>
            <a:chOff x="2075621" y="2223686"/>
            <a:chExt cx="1324575" cy="136546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57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4 at 14.28.2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8" r="43502" b="51450"/>
          <a:stretch/>
        </p:blipFill>
        <p:spPr>
          <a:xfrm>
            <a:off x="2188759" y="1745522"/>
            <a:ext cx="4579200" cy="33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7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42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ladmin ladmin</dc:creator>
  <cp:lastModifiedBy>ladmin ladmin</cp:lastModifiedBy>
  <cp:revision>15</cp:revision>
  <dcterms:created xsi:type="dcterms:W3CDTF">2015-06-12T10:34:49Z</dcterms:created>
  <dcterms:modified xsi:type="dcterms:W3CDTF">2015-06-16T17:01:56Z</dcterms:modified>
</cp:coreProperties>
</file>