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and scalable analysis of single-cell RNA-seq data using Bioconductor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https://docs.google.com/presentation/d/13GIIG_vO0Ej-FNwRkrUUc9HYY-GixWL3uCLC4qccDWc/edit?usp=sharing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