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LMR3upAQZMdfAP4-UAl6-UMU6udA_NkqRMKsnM1jPfs/edit#slide=id.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3325"/>
            <a:ext cx="8520600" cy="25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222222"/>
                </a:solidFill>
                <a:highlight>
                  <a:schemeClr val="lt1"/>
                </a:highlight>
              </a:rPr>
              <a:t>Software ecosystem concepts for federated genomic analysis</a:t>
            </a:r>
            <a:endParaRPr sz="36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</a:rPr>
              <a:t>Vince Carey PhD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2"/>
                </a:solidFill>
              </a:rPr>
              <a:t>Bioc Europe 2019</a:t>
            </a:r>
            <a:endParaRPr sz="36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https://docs.google.com/presentation/d/1LMR3upAQZMdfAP4-UAl6-UMU6udA_NkqRMKsnM1jPfs/edit#slide=id.p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