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78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79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80" r:id="rId58"/>
    <p:sldId id="359" r:id="rId59"/>
    <p:sldId id="358" r:id="rId60"/>
    <p:sldId id="360" r:id="rId61"/>
    <p:sldId id="361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1" r:id="rId71"/>
    <p:sldId id="372" r:id="rId72"/>
    <p:sldId id="373" r:id="rId73"/>
    <p:sldId id="374" r:id="rId74"/>
    <p:sldId id="375" r:id="rId75"/>
    <p:sldId id="376" r:id="rId76"/>
    <p:sldId id="381" r:id="rId77"/>
    <p:sldId id="382" r:id="rId78"/>
    <p:sldId id="377" r:id="rId7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29/10/2020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29/10/2020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29/10/2020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29/10/2020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29/10/2020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528904"/>
          </a:xfrm>
        </p:spPr>
        <p:txBody>
          <a:bodyPr/>
          <a:lstStyle/>
          <a:p>
            <a:r>
              <a:rPr lang="en-US" sz="6000" b="1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UMI counts &gt;5</a:t>
            </a:r>
            <a:br>
              <a:rPr lang="en-US" dirty="0" smtClean="0"/>
            </a:br>
            <a:r>
              <a:rPr lang="en-US" dirty="0" smtClean="0"/>
              <a:t>distance &lt; 4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- Εικόνα" descr="Distances for max UMI 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  <p:sp>
        <p:nvSpPr>
          <p:cNvPr id="5" name="4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0438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6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7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1876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7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714348" y="78579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Μένουν 253 </a:t>
            </a:r>
            <a:r>
              <a:rPr lang="en-US" dirty="0" smtClean="0"/>
              <a:t>UMIs </a:t>
            </a:r>
            <a:r>
              <a:rPr lang="el-GR" dirty="0" smtClean="0"/>
              <a:t>που δε γίνονται συνένωση με κάποιο άλλο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Τα </a:t>
            </a:r>
            <a:r>
              <a:rPr lang="en-US" dirty="0" smtClean="0"/>
              <a:t>counts </a:t>
            </a:r>
            <a:r>
              <a:rPr lang="el-GR" dirty="0" smtClean="0"/>
              <a:t>τους κυμαίνονται σε:</a:t>
            </a:r>
            <a:endParaRPr lang="el-GR" dirty="0"/>
          </a:p>
        </p:txBody>
      </p:sp>
      <p:pic>
        <p:nvPicPr>
          <p:cNvPr id="3" name="2 - Εικόνα" descr="Rplot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928802"/>
            <a:ext cx="3696216" cy="29341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9144000" cy="2660073"/>
          </a:xfrm>
          <a:prstGeom prst="rect">
            <a:avLst/>
          </a:prstGeom>
        </p:spPr>
      </p:pic>
      <p:pic>
        <p:nvPicPr>
          <p:cNvPr id="3" name="2 - Εικόνα" descr="Distances for max UMI 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9164"/>
            <a:ext cx="9144000" cy="3158836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528904"/>
          </a:xfrm>
        </p:spPr>
        <p:txBody>
          <a:bodyPr/>
          <a:lstStyle/>
          <a:p>
            <a:r>
              <a:rPr lang="en-US" sz="6000" b="1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UMI counts &gt;5</a:t>
            </a:r>
            <a:br>
              <a:rPr lang="en-US" dirty="0" smtClean="0"/>
            </a:br>
            <a:r>
              <a:rPr lang="en-US" dirty="0" smtClean="0"/>
              <a:t>distance &lt; 31</a:t>
            </a:r>
            <a:endParaRPr lang="el-G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4" name="3 - Εικόνα" descr="Distances for max UMI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2660073"/>
          </a:xfrm>
          <a:prstGeom prst="rect">
            <a:avLst/>
          </a:prstGeom>
        </p:spPr>
      </p:pic>
      <p:pic>
        <p:nvPicPr>
          <p:cNvPr id="5" name="4 - Εικόνα" descr="Distances for max UMI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1876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31588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9144000" cy="3158836"/>
          </a:xfrm>
          <a:prstGeom prst="rect">
            <a:avLst/>
          </a:prstGeom>
        </p:spPr>
      </p:pic>
      <p:pic>
        <p:nvPicPr>
          <p:cNvPr id="4" name="3 - Εικόνα" descr="Distances for max UMI 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5418"/>
            <a:ext cx="9144000" cy="299258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9144000" cy="2992582"/>
          </a:xfrm>
          <a:prstGeom prst="rect">
            <a:avLst/>
          </a:prstGeom>
        </p:spPr>
      </p:pic>
      <p:pic>
        <p:nvPicPr>
          <p:cNvPr id="4" name="3 - Εικόνα" descr="Distances for max UMI 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3314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2992582"/>
          </a:xfrm>
          <a:prstGeom prst="rect">
            <a:avLst/>
          </a:prstGeom>
        </p:spPr>
      </p:pic>
      <p:pic>
        <p:nvPicPr>
          <p:cNvPr id="4" name="3 - Εικόνα" descr="Distances for max UMI 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5418"/>
            <a:ext cx="9144000" cy="299258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9164"/>
            <a:ext cx="9144000" cy="315883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3314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826327"/>
          </a:xfrm>
          <a:prstGeom prst="rect">
            <a:avLst/>
          </a:prstGeom>
        </p:spPr>
      </p:pic>
      <p:pic>
        <p:nvPicPr>
          <p:cNvPr id="3" name="2 - Εικόνα" descr="Distances for max UMI 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5418"/>
            <a:ext cx="9144000" cy="2992582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190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2"/>
            <a:ext cx="9144000" cy="2992582"/>
          </a:xfrm>
          <a:prstGeom prst="rect">
            <a:avLst/>
          </a:prstGeom>
        </p:spPr>
      </p:pic>
      <p:pic>
        <p:nvPicPr>
          <p:cNvPr id="4" name="3 - Εικόνα" descr="Distances for max UMI 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5" name="4 - Εικόνα" descr="Distances for max UMI 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2660073"/>
          </a:xfrm>
          <a:prstGeom prst="rect">
            <a:avLst/>
          </a:prstGeom>
        </p:spPr>
      </p:pic>
      <p:pic>
        <p:nvPicPr>
          <p:cNvPr id="6" name="5 - Εικόνα" descr="Distances for max UMI 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3314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5" name="4 - Εικόνα" descr="Distances for max UMI 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2826327"/>
          </a:xfrm>
          <a:prstGeom prst="rect">
            <a:avLst/>
          </a:prstGeom>
        </p:spPr>
      </p:pic>
      <p:pic>
        <p:nvPicPr>
          <p:cNvPr id="6" name="5 - Εικόνα" descr="Distances for max UMI 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6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992582"/>
          </a:xfrm>
          <a:prstGeom prst="rect">
            <a:avLst/>
          </a:prstGeom>
        </p:spPr>
      </p:pic>
      <p:pic>
        <p:nvPicPr>
          <p:cNvPr id="3" name="2 - Εικόνα" descr="Distances for max UMI 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714348" y="78579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Μένουν 235 </a:t>
            </a:r>
            <a:r>
              <a:rPr lang="en-US" dirty="0" smtClean="0"/>
              <a:t>UMIs </a:t>
            </a:r>
            <a:r>
              <a:rPr lang="el-GR" dirty="0" smtClean="0"/>
              <a:t>που δε γίνονται συνένωση με κάποιο άλλο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Τα </a:t>
            </a:r>
            <a:r>
              <a:rPr lang="en-US" dirty="0" smtClean="0"/>
              <a:t>counts </a:t>
            </a:r>
            <a:r>
              <a:rPr lang="el-GR" dirty="0" smtClean="0"/>
              <a:t>τους κυμαίνονται σε:</a:t>
            </a:r>
            <a:endParaRPr lang="el-GR" dirty="0"/>
          </a:p>
        </p:txBody>
      </p:sp>
      <p:pic>
        <p:nvPicPr>
          <p:cNvPr id="3" name="2 - Εικόνα" descr="Rplot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143116"/>
            <a:ext cx="3696216" cy="293411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528904"/>
          </a:xfrm>
        </p:spPr>
        <p:txBody>
          <a:bodyPr/>
          <a:lstStyle/>
          <a:p>
            <a:r>
              <a:rPr lang="en-US" sz="6000" b="1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UMI counts &gt;10</a:t>
            </a:r>
            <a:br>
              <a:rPr lang="en-US" dirty="0" smtClean="0"/>
            </a:br>
            <a:r>
              <a:rPr lang="en-US" dirty="0" smtClean="0"/>
              <a:t>distance &lt; 4</a:t>
            </a:r>
            <a:endParaRPr lang="el-G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4" name="3 - Εικόνα" descr="Distances for max UMI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5" name="4 - Εικόνα" descr="Distances for max UMI 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5418"/>
            <a:ext cx="9144000" cy="299258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190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8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0438"/>
            <a:ext cx="9144000" cy="29925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2660073"/>
          </a:xfrm>
          <a:prstGeom prst="rect">
            <a:avLst/>
          </a:prstGeom>
        </p:spPr>
      </p:pic>
      <p:pic>
        <p:nvPicPr>
          <p:cNvPr id="3" name="2 - Εικόνα" descr="Distances for max UMI 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6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6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  <p:pic>
        <p:nvPicPr>
          <p:cNvPr id="3" name="2 - Εικόνα" descr="Distances for max UMI 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7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714348" y="78579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Μένουν 208 </a:t>
            </a:r>
            <a:r>
              <a:rPr lang="en-US" dirty="0" smtClean="0"/>
              <a:t>UMIs </a:t>
            </a:r>
            <a:r>
              <a:rPr lang="el-GR" dirty="0" smtClean="0"/>
              <a:t>που δε γίνονται συνένωση με κάποιο άλλο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Τα </a:t>
            </a:r>
            <a:r>
              <a:rPr lang="en-US" dirty="0" smtClean="0"/>
              <a:t>counts </a:t>
            </a:r>
            <a:r>
              <a:rPr lang="el-GR" dirty="0" smtClean="0"/>
              <a:t>τους κυμαίνονται σε:</a:t>
            </a:r>
            <a:endParaRPr lang="el-GR" dirty="0"/>
          </a:p>
        </p:txBody>
      </p:sp>
      <p:pic>
        <p:nvPicPr>
          <p:cNvPr id="3" name="2 - Εικόνα" descr="Rplot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071678"/>
            <a:ext cx="3696216" cy="293411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528904"/>
          </a:xfrm>
        </p:spPr>
        <p:txBody>
          <a:bodyPr/>
          <a:lstStyle/>
          <a:p>
            <a:r>
              <a:rPr lang="en-US" sz="6000" b="1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UMI counts &gt;11</a:t>
            </a:r>
            <a:br>
              <a:rPr lang="en-US" dirty="0" smtClean="0"/>
            </a:br>
            <a:r>
              <a:rPr lang="en-US" dirty="0" smtClean="0"/>
              <a:t>distance &lt; 31</a:t>
            </a:r>
            <a:endParaRPr lang="el-G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992582"/>
          </a:xfrm>
          <a:prstGeom prst="rect">
            <a:avLst/>
          </a:prstGeom>
        </p:spPr>
      </p:pic>
      <p:pic>
        <p:nvPicPr>
          <p:cNvPr id="3" name="2 - Εικόνα" descr="Distances for max UMI 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1673"/>
            <a:ext cx="9144000" cy="2826327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9164"/>
            <a:ext cx="9144000" cy="315883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2992582"/>
          </a:xfrm>
          <a:prstGeom prst="rect">
            <a:avLst/>
          </a:prstGeom>
        </p:spPr>
      </p:pic>
      <p:pic>
        <p:nvPicPr>
          <p:cNvPr id="4" name="3 - Εικόνα" descr="Distances for max UMI 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190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628"/>
            <a:ext cx="9144000" cy="2826327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190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826327"/>
          </a:xfrm>
          <a:prstGeom prst="rect">
            <a:avLst/>
          </a:prstGeom>
        </p:spPr>
      </p:pic>
      <p:pic>
        <p:nvPicPr>
          <p:cNvPr id="4" name="3 - Εικόνα" descr="Distances for max UMI 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6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2992582"/>
          </a:xfrm>
          <a:prstGeom prst="rect">
            <a:avLst/>
          </a:prstGeom>
        </p:spPr>
      </p:pic>
      <p:pic>
        <p:nvPicPr>
          <p:cNvPr id="4" name="3 - Εικόνα" descr="Distances for max UMI 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6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3158836"/>
          </a:xfrm>
          <a:prstGeom prst="rect">
            <a:avLst/>
          </a:prstGeom>
        </p:spPr>
      </p:pic>
      <p:pic>
        <p:nvPicPr>
          <p:cNvPr id="3" name="2 - Εικόνα" descr="Distances for max UMI 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6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4" name="3 - Εικόνα" descr="Distances for max UMI 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4</a:t>
            </a:r>
            <a:r>
              <a:rPr lang="en-US" sz="2800" b="1" dirty="0" smtClean="0"/>
              <a:t>. UMI </a:t>
            </a:r>
            <a:r>
              <a:rPr lang="en-US" sz="2800" b="1" dirty="0" smtClean="0"/>
              <a:t>counts </a:t>
            </a:r>
            <a:r>
              <a:rPr lang="en-US" sz="2800" b="1" dirty="0" smtClean="0"/>
              <a:t>&gt;11, distance </a:t>
            </a:r>
            <a:r>
              <a:rPr lang="en-US" sz="2800" b="1" dirty="0" smtClean="0"/>
              <a:t>&lt; </a:t>
            </a:r>
            <a:r>
              <a:rPr lang="en-US" sz="2800" b="1" dirty="0" smtClean="0"/>
              <a:t>31</a:t>
            </a:r>
            <a:endParaRPr lang="el-GR" sz="2800" b="1" dirty="0"/>
          </a:p>
        </p:txBody>
      </p:sp>
      <p:pic>
        <p:nvPicPr>
          <p:cNvPr id="3" name="2 - Εικόνα" descr="Distances for max UMI 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266007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714348" y="78579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Μένουν 194 </a:t>
            </a:r>
            <a:r>
              <a:rPr lang="en-US" dirty="0" smtClean="0"/>
              <a:t>UMIs </a:t>
            </a:r>
            <a:r>
              <a:rPr lang="el-GR" dirty="0" smtClean="0"/>
              <a:t>που δε γίνονται συνένωση με κάποιο άλλο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Τα </a:t>
            </a:r>
            <a:r>
              <a:rPr lang="en-US" dirty="0" smtClean="0"/>
              <a:t>counts </a:t>
            </a:r>
            <a:r>
              <a:rPr lang="el-GR" dirty="0" smtClean="0"/>
              <a:t>τους κυμαίνονται σε:</a:t>
            </a:r>
            <a:endParaRPr lang="el-GR" dirty="0"/>
          </a:p>
        </p:txBody>
      </p:sp>
      <p:pic>
        <p:nvPicPr>
          <p:cNvPr id="3" name="2 - Εικόνα" descr="Rplot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928802"/>
            <a:ext cx="3696216" cy="293411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Rplot08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Rplot01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2826327"/>
          </a:xfrm>
          <a:prstGeom prst="rect">
            <a:avLst/>
          </a:prstGeom>
        </p:spPr>
      </p:pic>
      <p:pic>
        <p:nvPicPr>
          <p:cNvPr id="3" name="2 - Εικόνα" descr="Distances for max UMI 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7927"/>
            <a:ext cx="9144000" cy="2660073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2660073"/>
          </a:xfrm>
          <a:prstGeom prst="rect">
            <a:avLst/>
          </a:prstGeom>
        </p:spPr>
      </p:pic>
      <p:pic>
        <p:nvPicPr>
          <p:cNvPr id="3" name="2 - Εικόνα" descr="Distances for max UMI 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5418"/>
            <a:ext cx="9144000" cy="2992582"/>
          </a:xfrm>
          <a:prstGeom prst="rect">
            <a:avLst/>
          </a:prstGeom>
        </p:spPr>
      </p:pic>
      <p:sp>
        <p:nvSpPr>
          <p:cNvPr id="4" name="3 - TextBox"/>
          <p:cNvSpPr txBox="1"/>
          <p:nvPr/>
        </p:nvSpPr>
        <p:spPr>
          <a:xfrm>
            <a:off x="1428728" y="21429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1. UMI </a:t>
            </a:r>
            <a:r>
              <a:rPr lang="en-US" sz="2800" b="1" dirty="0" smtClean="0"/>
              <a:t>counts &gt;</a:t>
            </a:r>
            <a:r>
              <a:rPr lang="en-US" sz="2800" b="1" dirty="0" smtClean="0"/>
              <a:t>5, distance </a:t>
            </a:r>
            <a:r>
              <a:rPr lang="en-US" sz="2800" b="1" dirty="0" smtClean="0"/>
              <a:t>&lt; 4</a:t>
            </a:r>
            <a:endParaRPr lang="el-GR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748</Words>
  <PresentationFormat>Προβολή στην οθόνη (4:3)</PresentationFormat>
  <Paragraphs>80</Paragraphs>
  <Slides>78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78</vt:i4>
      </vt:variant>
    </vt:vector>
  </HeadingPairs>
  <TitlesOfParts>
    <vt:vector size="79" baseType="lpstr">
      <vt:lpstr>Θέμα του Office</vt:lpstr>
      <vt:lpstr>1 UMI counts &gt;5 distance &lt; 4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  <vt:lpstr>Διαφάνεια 17</vt:lpstr>
      <vt:lpstr>Διαφάνεια 18</vt:lpstr>
      <vt:lpstr>Διαφάνεια 19</vt:lpstr>
      <vt:lpstr>2 UMI counts &gt;5 distance &lt; 31</vt:lpstr>
      <vt:lpstr>Διαφάνεια 21</vt:lpstr>
      <vt:lpstr>Διαφάνεια 22</vt:lpstr>
      <vt:lpstr>Διαφάνεια 23</vt:lpstr>
      <vt:lpstr>Διαφάνεια 24</vt:lpstr>
      <vt:lpstr>Διαφάνεια 25</vt:lpstr>
      <vt:lpstr>Διαφάνεια 26</vt:lpstr>
      <vt:lpstr>Διαφάνεια 27</vt:lpstr>
      <vt:lpstr>Διαφάνεια 28</vt:lpstr>
      <vt:lpstr>Διαφάνεια 29</vt:lpstr>
      <vt:lpstr>Διαφάνεια 30</vt:lpstr>
      <vt:lpstr>Διαφάνεια 31</vt:lpstr>
      <vt:lpstr>Διαφάνεια 32</vt:lpstr>
      <vt:lpstr>Διαφάνεια 33</vt:lpstr>
      <vt:lpstr>Διαφάνεια 34</vt:lpstr>
      <vt:lpstr>Διαφάνεια 35</vt:lpstr>
      <vt:lpstr>Διαφάνεια 36</vt:lpstr>
      <vt:lpstr>Διαφάνεια 37</vt:lpstr>
      <vt:lpstr>Διαφάνεια 38</vt:lpstr>
      <vt:lpstr>Διαφάνεια 39</vt:lpstr>
      <vt:lpstr>Διαφάνεια 40</vt:lpstr>
      <vt:lpstr>Διαφάνεια 41</vt:lpstr>
      <vt:lpstr>3 UMI counts &gt;10 distance &lt; 4</vt:lpstr>
      <vt:lpstr>Διαφάνεια 43</vt:lpstr>
      <vt:lpstr>Διαφάνεια 44</vt:lpstr>
      <vt:lpstr>Διαφάνεια 45</vt:lpstr>
      <vt:lpstr>Διαφάνεια 46</vt:lpstr>
      <vt:lpstr>Διαφάνεια 47</vt:lpstr>
      <vt:lpstr>Διαφάνεια 48</vt:lpstr>
      <vt:lpstr>Διαφάνεια 49</vt:lpstr>
      <vt:lpstr>Διαφάνεια 50</vt:lpstr>
      <vt:lpstr>Διαφάνεια 51</vt:lpstr>
      <vt:lpstr>Διαφάνεια 52</vt:lpstr>
      <vt:lpstr>Διαφάνεια 53</vt:lpstr>
      <vt:lpstr>Διαφάνεια 54</vt:lpstr>
      <vt:lpstr>Διαφάνεια 55</vt:lpstr>
      <vt:lpstr>Διαφάνεια 56</vt:lpstr>
      <vt:lpstr>Διαφάνεια 57</vt:lpstr>
      <vt:lpstr>4 UMI counts &gt;11 distance &lt; 31</vt:lpstr>
      <vt:lpstr>Διαφάνεια 59</vt:lpstr>
      <vt:lpstr>Διαφάνεια 60</vt:lpstr>
      <vt:lpstr>Διαφάνεια 61</vt:lpstr>
      <vt:lpstr>Διαφάνεια 62</vt:lpstr>
      <vt:lpstr>Διαφάνεια 63</vt:lpstr>
      <vt:lpstr>Διαφάνεια 64</vt:lpstr>
      <vt:lpstr>Διαφάνεια 65</vt:lpstr>
      <vt:lpstr>Διαφάνεια 66</vt:lpstr>
      <vt:lpstr>Διαφάνεια 67</vt:lpstr>
      <vt:lpstr>Διαφάνεια 68</vt:lpstr>
      <vt:lpstr>Διαφάνεια 69</vt:lpstr>
      <vt:lpstr>Διαφάνεια 70</vt:lpstr>
      <vt:lpstr>Διαφάνεια 71</vt:lpstr>
      <vt:lpstr>Διαφάνεια 72</vt:lpstr>
      <vt:lpstr>Διαφάνεια 73</vt:lpstr>
      <vt:lpstr>Διαφάνεια 74</vt:lpstr>
      <vt:lpstr>Διαφάνεια 75</vt:lpstr>
      <vt:lpstr>Διαφάνεια 76</vt:lpstr>
      <vt:lpstr>Διαφάνεια 77</vt:lpstr>
      <vt:lpstr>Διαφάνεια 78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UMI counts &gt;5 distance &lt; 4</dc:title>
  <dc:creator>User</dc:creator>
  <cp:lastModifiedBy>Χρήστης των Windows</cp:lastModifiedBy>
  <cp:revision>12</cp:revision>
  <dcterms:created xsi:type="dcterms:W3CDTF">2020-10-29T15:31:11Z</dcterms:created>
  <dcterms:modified xsi:type="dcterms:W3CDTF">2020-10-29T17:40:34Z</dcterms:modified>
</cp:coreProperties>
</file>