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Κάντε κλικ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EA3-3058-4D43-AE35-B3DA76CB4003}" type="datetimeFigureOut">
              <a:rPr lang="el-GR" smtClean="0"/>
              <a:pPr/>
              <a:t>27/10/2020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9"/>
            <a:ext cx="9144000" cy="66501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072"/>
            <a:ext cx="9144000" cy="3823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18"/>
            <a:ext cx="9144000" cy="41563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691"/>
            <a:ext cx="9144000" cy="43226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18"/>
            <a:ext cx="9144000" cy="41563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945"/>
            <a:ext cx="9144000" cy="39901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9582"/>
            <a:ext cx="9144000" cy="31588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945"/>
            <a:ext cx="9144000" cy="39901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436"/>
            <a:ext cx="9144000" cy="46551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945"/>
            <a:ext cx="9144000" cy="3990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- Εικόνα" descr="Distances for max UMI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563"/>
            <a:ext cx="9144000" cy="44888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7072"/>
            <a:ext cx="9144000" cy="38238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l-GR" sz="4000" dirty="0" smtClean="0"/>
              <a:t>Κατανομή των </a:t>
            </a:r>
            <a:r>
              <a:rPr lang="en-US" sz="4000" dirty="0" smtClean="0"/>
              <a:t>counts </a:t>
            </a:r>
            <a:endParaRPr lang="el-GR" sz="4000" dirty="0"/>
          </a:p>
        </p:txBody>
      </p:sp>
      <p:pic>
        <p:nvPicPr>
          <p:cNvPr id="3" name="2 - Εικόνα" descr="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71612"/>
            <a:ext cx="3696216" cy="3534269"/>
          </a:xfrm>
          <a:prstGeom prst="rect">
            <a:avLst/>
          </a:prstGeom>
        </p:spPr>
      </p:pic>
      <p:pic>
        <p:nvPicPr>
          <p:cNvPr id="7" name="6 - Εικόνα" descr="Rplot01.png"/>
          <p:cNvPicPr>
            <a:picLocks noChangeAspect="1"/>
          </p:cNvPicPr>
          <p:nvPr/>
        </p:nvPicPr>
        <p:blipFill>
          <a:blip r:embed="rId3"/>
          <a:srcRect l="15005" t="16254" r="7506" b="20004"/>
          <a:stretch>
            <a:fillRect/>
          </a:stretch>
        </p:blipFill>
        <p:spPr>
          <a:xfrm>
            <a:off x="4429124" y="2786058"/>
            <a:ext cx="4429156" cy="36433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timeplot_page-0001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927"/>
            <a:ext cx="9144000" cy="5320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327"/>
            <a:ext cx="9144000" cy="3491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563"/>
            <a:ext cx="9144000" cy="4488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18"/>
            <a:ext cx="9144000" cy="41563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309"/>
            <a:ext cx="9144000" cy="48213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- Εικόνα" descr="Distances for max UMI 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18"/>
            <a:ext cx="9144000" cy="4156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PresentationFormat>Προβολή στην οθόνη (4:3)</PresentationFormat>
  <Paragraphs>1</Paragraphs>
  <Slides>22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3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Διαφάνεια 14</vt:lpstr>
      <vt:lpstr>Διαφάνεια 15</vt:lpstr>
      <vt:lpstr>Διαφάνεια 16</vt:lpstr>
      <vt:lpstr>Διαφάνεια 17</vt:lpstr>
      <vt:lpstr>Διαφάνεια 18</vt:lpstr>
      <vt:lpstr>Διαφάνεια 19</vt:lpstr>
      <vt:lpstr>Διαφάνεια 20</vt:lpstr>
      <vt:lpstr>Κατανομή των counts </vt:lpstr>
      <vt:lpstr>Διαφάνεια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User</dc:creator>
  <cp:lastModifiedBy>Χρήστης των Windows</cp:lastModifiedBy>
  <cp:revision>5</cp:revision>
  <dcterms:created xsi:type="dcterms:W3CDTF">2020-10-25T14:57:22Z</dcterms:created>
  <dcterms:modified xsi:type="dcterms:W3CDTF">2020-10-27T18:39:29Z</dcterms:modified>
</cp:coreProperties>
</file>