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7" r:id="rId5"/>
    <p:sldId id="258" r:id="rId6"/>
    <p:sldId id="262" r:id="rId7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751E-57D8-4C2B-95F1-1F6FE9F71FC7}" type="datetimeFigureOut">
              <a:rPr lang="el-GR" smtClean="0"/>
              <a:pPr/>
              <a:t>16/10/2020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9B24-2CDC-4EEC-9E07-9C06BDC6D4E9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751E-57D8-4C2B-95F1-1F6FE9F71FC7}" type="datetimeFigureOut">
              <a:rPr lang="el-GR" smtClean="0"/>
              <a:pPr/>
              <a:t>16/10/2020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9B24-2CDC-4EEC-9E07-9C06BDC6D4E9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751E-57D8-4C2B-95F1-1F6FE9F71FC7}" type="datetimeFigureOut">
              <a:rPr lang="el-GR" smtClean="0"/>
              <a:pPr/>
              <a:t>16/10/2020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9B24-2CDC-4EEC-9E07-9C06BDC6D4E9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751E-57D8-4C2B-95F1-1F6FE9F71FC7}" type="datetimeFigureOut">
              <a:rPr lang="el-GR" smtClean="0"/>
              <a:pPr/>
              <a:t>16/10/2020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9B24-2CDC-4EEC-9E07-9C06BDC6D4E9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751E-57D8-4C2B-95F1-1F6FE9F71FC7}" type="datetimeFigureOut">
              <a:rPr lang="el-GR" smtClean="0"/>
              <a:pPr/>
              <a:t>16/10/2020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9B24-2CDC-4EEC-9E07-9C06BDC6D4E9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751E-57D8-4C2B-95F1-1F6FE9F71FC7}" type="datetimeFigureOut">
              <a:rPr lang="el-GR" smtClean="0"/>
              <a:pPr/>
              <a:t>16/10/2020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9B24-2CDC-4EEC-9E07-9C06BDC6D4E9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751E-57D8-4C2B-95F1-1F6FE9F71FC7}" type="datetimeFigureOut">
              <a:rPr lang="el-GR" smtClean="0"/>
              <a:pPr/>
              <a:t>16/10/2020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9B24-2CDC-4EEC-9E07-9C06BDC6D4E9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751E-57D8-4C2B-95F1-1F6FE9F71FC7}" type="datetimeFigureOut">
              <a:rPr lang="el-GR" smtClean="0"/>
              <a:pPr/>
              <a:t>16/10/2020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9B24-2CDC-4EEC-9E07-9C06BDC6D4E9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751E-57D8-4C2B-95F1-1F6FE9F71FC7}" type="datetimeFigureOut">
              <a:rPr lang="el-GR" smtClean="0"/>
              <a:pPr/>
              <a:t>16/10/2020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9B24-2CDC-4EEC-9E07-9C06BDC6D4E9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751E-57D8-4C2B-95F1-1F6FE9F71FC7}" type="datetimeFigureOut">
              <a:rPr lang="el-GR" smtClean="0"/>
              <a:pPr/>
              <a:t>16/10/2020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9B24-2CDC-4EEC-9E07-9C06BDC6D4E9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751E-57D8-4C2B-95F1-1F6FE9F71FC7}" type="datetimeFigureOut">
              <a:rPr lang="el-GR" smtClean="0"/>
              <a:pPr/>
              <a:t>16/10/2020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9B24-2CDC-4EEC-9E07-9C06BDC6D4E9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7751E-57D8-4C2B-95F1-1F6FE9F71FC7}" type="datetimeFigureOut">
              <a:rPr lang="el-GR" smtClean="0"/>
              <a:pPr/>
              <a:t>16/10/2020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F9B24-2CDC-4EEC-9E07-9C06BDC6D4E9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Coun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Counts1_1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Βήματα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Consensus </a:t>
            </a:r>
            <a:r>
              <a:rPr lang="el-GR" dirty="0" smtClean="0"/>
              <a:t>για κάθε μοναδικό </a:t>
            </a:r>
            <a:r>
              <a:rPr lang="en-US" dirty="0" smtClean="0"/>
              <a:t>UMI</a:t>
            </a:r>
          </a:p>
          <a:p>
            <a:r>
              <a:rPr lang="en-US" dirty="0" smtClean="0"/>
              <a:t>UMI correction </a:t>
            </a:r>
            <a:r>
              <a:rPr lang="el-GR" dirty="0" smtClean="0"/>
              <a:t>με κριτήρια: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 UMI distance == 1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err="1" smtClean="0"/>
              <a:t>count_max</a:t>
            </a:r>
            <a:r>
              <a:rPr lang="en-US" dirty="0" smtClean="0"/>
              <a:t>/</a:t>
            </a:r>
            <a:r>
              <a:rPr lang="en-US" dirty="0" err="1" smtClean="0"/>
              <a:t>count_i</a:t>
            </a:r>
            <a:r>
              <a:rPr lang="en-US" dirty="0" smtClean="0"/>
              <a:t> &gt; 2</a:t>
            </a:r>
          </a:p>
          <a:p>
            <a:pPr lvl="1">
              <a:buFont typeface="Wingdings" pitchFamily="2" charset="2"/>
              <a:buChar char="v"/>
            </a:pPr>
            <a:r>
              <a:rPr lang="el-GR" dirty="0" smtClean="0"/>
              <a:t> </a:t>
            </a:r>
            <a:r>
              <a:rPr lang="en-US" dirty="0" smtClean="0"/>
              <a:t>sequences</a:t>
            </a:r>
            <a:r>
              <a:rPr lang="el-GR" dirty="0" smtClean="0"/>
              <a:t>_</a:t>
            </a:r>
            <a:r>
              <a:rPr lang="en-US" dirty="0" smtClean="0"/>
              <a:t>distance &lt; 5% of sequence </a:t>
            </a:r>
            <a:r>
              <a:rPr lang="en-US" dirty="0" smtClean="0"/>
              <a:t>length </a:t>
            </a:r>
            <a:endParaRPr lang="en-US" dirty="0" smtClean="0"/>
          </a:p>
          <a:p>
            <a:r>
              <a:rPr lang="en-US" dirty="0" smtClean="0"/>
              <a:t>Consensus </a:t>
            </a:r>
            <a:r>
              <a:rPr lang="el-GR" dirty="0" smtClean="0"/>
              <a:t>για τα </a:t>
            </a:r>
            <a:r>
              <a:rPr lang="en-US" dirty="0" smtClean="0"/>
              <a:t>UMI </a:t>
            </a:r>
            <a:r>
              <a:rPr lang="el-GR" dirty="0" smtClean="0"/>
              <a:t>που προέκυψαν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- Θέση περιεχομένου" descr="timPlot_page-000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500042"/>
            <a:ext cx="8485731" cy="5940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Base differe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36</Words>
  <Application>Microsoft Office PowerPoint</Application>
  <PresentationFormat>Προβολή στην οθόνη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6</vt:i4>
      </vt:variant>
    </vt:vector>
  </HeadingPairs>
  <TitlesOfParts>
    <vt:vector size="7" baseType="lpstr">
      <vt:lpstr>Θέμα του Office</vt:lpstr>
      <vt:lpstr>Διαφάνεια 1</vt:lpstr>
      <vt:lpstr>Διαφάνεια 2</vt:lpstr>
      <vt:lpstr>Διαφάνεια 3</vt:lpstr>
      <vt:lpstr>Βήματα</vt:lpstr>
      <vt:lpstr>Διαφάνεια 5</vt:lpstr>
      <vt:lpstr>Διαφάνεια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Βήματα</dc:title>
  <dc:creator>Χρήστης των Windows</dc:creator>
  <cp:lastModifiedBy>Χρήστης των Windows</cp:lastModifiedBy>
  <cp:revision>3</cp:revision>
  <dcterms:created xsi:type="dcterms:W3CDTF">2020-10-14T12:51:20Z</dcterms:created>
  <dcterms:modified xsi:type="dcterms:W3CDTF">2020-10-16T09:43:08Z</dcterms:modified>
</cp:coreProperties>
</file>