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- Εικόνα" descr="Sequences' distances for the UMI_13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3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timPlot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42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33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Προβολή στην οθόνη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Χρήστης των Windows</dc:creator>
  <cp:lastModifiedBy>Χρήστης των Windows</cp:lastModifiedBy>
  <cp:revision>6</cp:revision>
  <dcterms:created xsi:type="dcterms:W3CDTF">2020-10-18T18:16:35Z</dcterms:created>
  <dcterms:modified xsi:type="dcterms:W3CDTF">2020-10-19T17:28:19Z</dcterms:modified>
</cp:coreProperties>
</file>