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EC8F-487F-4200-B1DC-0A88A1467FA5}" type="datetimeFigureOut">
              <a:rPr lang="el-GR" smtClean="0"/>
              <a:pPr/>
              <a:t>23/10/2020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- Εικόνα" descr="Sequences' distances for the UMI_13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11727"/>
            <a:ext cx="8572500" cy="623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46909"/>
            <a:ext cx="8572500" cy="4364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46909"/>
            <a:ext cx="8572500" cy="4364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68977"/>
            <a:ext cx="8572500" cy="4520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68977"/>
            <a:ext cx="8572500" cy="4520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91045"/>
            <a:ext cx="8572500" cy="46759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13114"/>
            <a:ext cx="8572500" cy="48317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35182"/>
            <a:ext cx="8572500" cy="49876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timPlot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8000"/>
            <a:ext cx="855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42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4841"/>
            <a:ext cx="8572500" cy="4208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33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35182"/>
            <a:ext cx="8572500" cy="4987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92432"/>
            <a:ext cx="8572500" cy="3273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4840"/>
            <a:ext cx="8572500" cy="4208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r>
              <a:rPr lang="el-GR" dirty="0" smtClean="0"/>
              <a:t>Πιο συγκεκριμένα για το </a:t>
            </a:r>
            <a:r>
              <a:rPr lang="en-US" dirty="0" smtClean="0"/>
              <a:t>UMI </a:t>
            </a:r>
            <a:r>
              <a:rPr lang="el-GR" dirty="0" smtClean="0"/>
              <a:t>με </a:t>
            </a:r>
            <a:r>
              <a:rPr lang="en-US" dirty="0" smtClean="0"/>
              <a:t>counts 3393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714500"/>
            <a:ext cx="8572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24841"/>
            <a:ext cx="8572500" cy="4208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Προβολή στην οθόνη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Πιο συγκεκριμένα για το UMI με counts 3393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Χρήστης των Windows</dc:creator>
  <cp:lastModifiedBy>Χρήστης των Windows</cp:lastModifiedBy>
  <cp:revision>11</cp:revision>
  <dcterms:created xsi:type="dcterms:W3CDTF">2020-10-18T18:16:35Z</dcterms:created>
  <dcterms:modified xsi:type="dcterms:W3CDTF">2020-10-23T08:43:55Z</dcterms:modified>
</cp:coreProperties>
</file>