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7" r:id="rId11"/>
    <p:sldId id="268" r:id="rId12"/>
    <p:sldId id="269" r:id="rId13"/>
    <p:sldId id="270" r:id="rId14"/>
    <p:sldId id="271" r:id="rId15"/>
    <p:sldId id="272" r:id="rId16"/>
  </p:sldIdLst>
  <p:sldSz cx="9144000" cy="6858000" type="screen4x3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Υπότιτλος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l-GR" smtClean="0"/>
              <a:t>Κάντε κλικ για να επεξεργαστείτε τον υπότιτλο του υποδείγματος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9EC8F-487F-4200-B1DC-0A88A1467FA5}" type="datetimeFigureOut">
              <a:rPr lang="el-GR" smtClean="0"/>
              <a:pPr/>
              <a:t>19/10/2020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9F1AD-D960-4F45-A7E9-87DA9C3702C1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ατακόρυφου κειμένου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9EC8F-487F-4200-B1DC-0A88A1467FA5}" type="datetimeFigureOut">
              <a:rPr lang="el-GR" smtClean="0"/>
              <a:pPr/>
              <a:t>19/10/2020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9F1AD-D960-4F45-A7E9-87DA9C3702C1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Κατακόρυφος τίτλος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ατακόρυφου κειμένου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9EC8F-487F-4200-B1DC-0A88A1467FA5}" type="datetimeFigureOut">
              <a:rPr lang="el-GR" smtClean="0"/>
              <a:pPr/>
              <a:t>19/10/2020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9F1AD-D960-4F45-A7E9-87DA9C3702C1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Αντι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9EC8F-487F-4200-B1DC-0A88A1467FA5}" type="datetimeFigureOut">
              <a:rPr lang="el-GR" smtClean="0"/>
              <a:pPr/>
              <a:t>19/10/2020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9F1AD-D960-4F45-A7E9-87DA9C3702C1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9EC8F-487F-4200-B1DC-0A88A1467FA5}" type="datetimeFigureOut">
              <a:rPr lang="el-GR" smtClean="0"/>
              <a:pPr/>
              <a:t>19/10/2020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9F1AD-D960-4F45-A7E9-87DA9C3702C1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περιεχομένου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9EC8F-487F-4200-B1DC-0A88A1467FA5}" type="datetimeFigureOut">
              <a:rPr lang="el-GR" smtClean="0"/>
              <a:pPr/>
              <a:t>19/10/2020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9F1AD-D960-4F45-A7E9-87DA9C3702C1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5" name="4 - Θέση κειμένου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6" name="5 - Θέση περιεχομένου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7" name="6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9EC8F-487F-4200-B1DC-0A88A1467FA5}" type="datetimeFigureOut">
              <a:rPr lang="el-GR" smtClean="0"/>
              <a:pPr/>
              <a:t>19/10/2020</a:t>
            </a:fld>
            <a:endParaRPr lang="el-GR"/>
          </a:p>
        </p:txBody>
      </p:sp>
      <p:sp>
        <p:nvSpPr>
          <p:cNvPr id="8" name="7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8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9F1AD-D960-4F45-A7E9-87DA9C3702C1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9EC8F-487F-4200-B1DC-0A88A1467FA5}" type="datetimeFigureOut">
              <a:rPr lang="el-GR" smtClean="0"/>
              <a:pPr/>
              <a:t>19/10/2020</a:t>
            </a:fld>
            <a:endParaRPr lang="el-GR"/>
          </a:p>
        </p:txBody>
      </p:sp>
      <p:sp>
        <p:nvSpPr>
          <p:cNvPr id="4" name="3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4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9F1AD-D960-4F45-A7E9-87DA9C3702C1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9EC8F-487F-4200-B1DC-0A88A1467FA5}" type="datetimeFigureOut">
              <a:rPr lang="el-GR" smtClean="0"/>
              <a:pPr/>
              <a:t>19/10/2020</a:t>
            </a:fld>
            <a:endParaRPr lang="el-GR"/>
          </a:p>
        </p:txBody>
      </p:sp>
      <p:sp>
        <p:nvSpPr>
          <p:cNvPr id="3" name="2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9F1AD-D960-4F45-A7E9-87DA9C3702C1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κειμένου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9EC8F-487F-4200-B1DC-0A88A1467FA5}" type="datetimeFigureOut">
              <a:rPr lang="el-GR" smtClean="0"/>
              <a:pPr/>
              <a:t>19/10/2020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9F1AD-D960-4F45-A7E9-87DA9C3702C1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εικόνας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3 - Θέση κειμένου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9EC8F-487F-4200-B1DC-0A88A1467FA5}" type="datetimeFigureOut">
              <a:rPr lang="el-GR" smtClean="0"/>
              <a:pPr/>
              <a:t>19/10/2020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9F1AD-D960-4F45-A7E9-87DA9C3702C1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τίτλου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E9EC8F-487F-4200-B1DC-0A88A1467FA5}" type="datetimeFigureOut">
              <a:rPr lang="el-GR" smtClean="0"/>
              <a:pPr/>
              <a:t>19/10/2020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9F1AD-D960-4F45-A7E9-87DA9C3702C1}" type="slidenum">
              <a:rPr lang="el-GR" smtClean="0"/>
              <a:pPr/>
              <a:t>‹#›</a:t>
            </a:fld>
            <a:endParaRPr lang="el-G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11 - Εικόνα" descr="Sequences' distances for the UMI_1302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95250"/>
            <a:ext cx="8572500" cy="6667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- Εικόνα" descr="Distances for the UMI_3393 for counts less or equal to 1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95250"/>
            <a:ext cx="8572500" cy="66675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- Εικόνα" descr="Distances for the UMI_3393 for counts less or equal to 2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95250"/>
            <a:ext cx="8572500" cy="66675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- Εικόνα" descr="Distances for the UMI_3393 for counts less or equal to 10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95250"/>
            <a:ext cx="8572500" cy="66675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- Εικόνα" descr="Distances for the UMI_3393 for counts less or equal to 50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95250"/>
            <a:ext cx="8572500" cy="66675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- Εικόνα" descr="Distances for the UMI_3393 for counts less or equal to 100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95250"/>
            <a:ext cx="8572500" cy="66675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- Εικόνα" descr="Distances for the UMI_3393 for counts less or equal to 350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95250"/>
            <a:ext cx="8572500" cy="6667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- Εικόνα" descr="Sequences' distances for the UMI_424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95250"/>
            <a:ext cx="8572500" cy="6667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- Εικόνα" descr="Sequences' distances for the UMI_339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95250"/>
            <a:ext cx="8572500" cy="6667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- Εικόνα" descr="Sequences' distances for the UMI_248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95250"/>
            <a:ext cx="8572500" cy="6667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- Εικόνα" descr="Sequences' distances for the UMI_244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95250"/>
            <a:ext cx="8572500" cy="6667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- Εικόνα" descr="Count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95250"/>
            <a:ext cx="8572500" cy="6667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- Εικόνα" descr="Distances for the UMI_3393 for counts less or equal to 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95250"/>
            <a:ext cx="8572500" cy="6667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- Εικόνα" descr="Distances for the UMI_3393 for counts less or equal to 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95250"/>
            <a:ext cx="8572500" cy="6667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- Εικόνα" descr="Distances for the UMI_3393 for counts less or equal to 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95250"/>
            <a:ext cx="8572500" cy="6667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0</Words>
  <Application>Microsoft Office PowerPoint</Application>
  <PresentationFormat>Προβολή στην οθόνη (4:3)</PresentationFormat>
  <Paragraphs>0</Paragraphs>
  <Slides>15</Slides>
  <Notes>0</Notes>
  <HiddenSlides>0</HiddenSlides>
  <MMClips>0</MMClips>
  <ScaleCrop>false</ScaleCrop>
  <HeadingPairs>
    <vt:vector size="4" baseType="variant">
      <vt:variant>
        <vt:lpstr>Θέμα</vt:lpstr>
      </vt:variant>
      <vt:variant>
        <vt:i4>1</vt:i4>
      </vt:variant>
      <vt:variant>
        <vt:lpstr>Τίτλοι διαφανειών</vt:lpstr>
      </vt:variant>
      <vt:variant>
        <vt:i4>15</vt:i4>
      </vt:variant>
    </vt:vector>
  </HeadingPairs>
  <TitlesOfParts>
    <vt:vector size="16" baseType="lpstr">
      <vt:lpstr>Θέμα του Office</vt:lpstr>
      <vt:lpstr>Διαφάνεια 1</vt:lpstr>
      <vt:lpstr>Διαφάνεια 2</vt:lpstr>
      <vt:lpstr>Διαφάνεια 3</vt:lpstr>
      <vt:lpstr>Διαφάνεια 4</vt:lpstr>
      <vt:lpstr>Διαφάνεια 5</vt:lpstr>
      <vt:lpstr>Διαφάνεια 6</vt:lpstr>
      <vt:lpstr>Διαφάνεια 7</vt:lpstr>
      <vt:lpstr>Διαφάνεια 8</vt:lpstr>
      <vt:lpstr>Διαφάνεια 9</vt:lpstr>
      <vt:lpstr>Διαφάνεια 10</vt:lpstr>
      <vt:lpstr>Διαφάνεια 11</vt:lpstr>
      <vt:lpstr>Διαφάνεια 12</vt:lpstr>
      <vt:lpstr>Διαφάνεια 13</vt:lpstr>
      <vt:lpstr>Διαφάνεια 14</vt:lpstr>
      <vt:lpstr>Διαφάνεια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Διαφάνεια 1</dc:title>
  <dc:creator>Χρήστης των Windows</dc:creator>
  <cp:lastModifiedBy>Χρήστης των Windows</cp:lastModifiedBy>
  <cp:revision>5</cp:revision>
  <dcterms:created xsi:type="dcterms:W3CDTF">2020-10-18T18:16:35Z</dcterms:created>
  <dcterms:modified xsi:type="dcterms:W3CDTF">2020-10-19T13:29:36Z</dcterms:modified>
</cp:coreProperties>
</file>