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slides/slide8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383" r:id="rId20"/>
    <p:sldId id="378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340" r:id="rId40"/>
    <p:sldId id="341" r:id="rId41"/>
    <p:sldId id="342" r:id="rId42"/>
    <p:sldId id="384" r:id="rId43"/>
    <p:sldId id="379" r:id="rId44"/>
    <p:sldId id="343" r:id="rId45"/>
    <p:sldId id="344" r:id="rId46"/>
    <p:sldId id="345" r:id="rId47"/>
    <p:sldId id="346" r:id="rId48"/>
    <p:sldId id="347" r:id="rId49"/>
    <p:sldId id="348" r:id="rId50"/>
    <p:sldId id="349" r:id="rId51"/>
    <p:sldId id="350" r:id="rId52"/>
    <p:sldId id="351" r:id="rId53"/>
    <p:sldId id="352" r:id="rId54"/>
    <p:sldId id="353" r:id="rId55"/>
    <p:sldId id="354" r:id="rId56"/>
    <p:sldId id="355" r:id="rId57"/>
    <p:sldId id="356" r:id="rId58"/>
    <p:sldId id="357" r:id="rId59"/>
    <p:sldId id="385" r:id="rId60"/>
    <p:sldId id="380" r:id="rId61"/>
    <p:sldId id="359" r:id="rId62"/>
    <p:sldId id="358" r:id="rId63"/>
    <p:sldId id="360" r:id="rId64"/>
    <p:sldId id="361" r:id="rId65"/>
    <p:sldId id="362" r:id="rId66"/>
    <p:sldId id="363" r:id="rId67"/>
    <p:sldId id="364" r:id="rId68"/>
    <p:sldId id="365" r:id="rId69"/>
    <p:sldId id="366" r:id="rId70"/>
    <p:sldId id="367" r:id="rId71"/>
    <p:sldId id="368" r:id="rId72"/>
    <p:sldId id="369" r:id="rId73"/>
    <p:sldId id="371" r:id="rId74"/>
    <p:sldId id="372" r:id="rId75"/>
    <p:sldId id="373" r:id="rId76"/>
    <p:sldId id="374" r:id="rId77"/>
    <p:sldId id="375" r:id="rId78"/>
    <p:sldId id="376" r:id="rId79"/>
    <p:sldId id="386" r:id="rId80"/>
    <p:sldId id="381" r:id="rId81"/>
    <p:sldId id="382" r:id="rId82"/>
    <p:sldId id="377" r:id="rId83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30/10/2020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30/10/2020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30/10/2020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30/10/2020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30/10/2020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30/10/2020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30/10/2020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30/10/2020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30/10/2020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30/10/2020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30/10/2020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2CEA3-3058-4D43-AE35-B3DA76CB4003}" type="datetimeFigureOut">
              <a:rPr lang="el-GR" smtClean="0"/>
              <a:pPr/>
              <a:t>30/10/2020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1071547"/>
            <a:ext cx="7772400" cy="2528904"/>
          </a:xfrm>
        </p:spPr>
        <p:txBody>
          <a:bodyPr/>
          <a:lstStyle/>
          <a:p>
            <a:r>
              <a:rPr lang="en-US" sz="6000" b="1" dirty="0" smtClean="0"/>
              <a:t>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UMI counts &gt;5</a:t>
            </a:r>
            <a:br>
              <a:rPr lang="en-US" dirty="0" smtClean="0"/>
            </a:br>
            <a:r>
              <a:rPr lang="en-US" dirty="0" smtClean="0"/>
              <a:t>distance &lt; 4</a:t>
            </a:r>
            <a:endParaRPr lang="el-G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- Εικόνα" descr="Distances for max UMI 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0174"/>
            <a:ext cx="9144000" cy="2826327"/>
          </a:xfrm>
          <a:prstGeom prst="rect">
            <a:avLst/>
          </a:prstGeom>
        </p:spPr>
      </p:pic>
      <p:pic>
        <p:nvPicPr>
          <p:cNvPr id="4" name="3 - Εικόνα" descr="Distances for max UMI 3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97927"/>
            <a:ext cx="9144000" cy="2660073"/>
          </a:xfrm>
          <a:prstGeom prst="rect">
            <a:avLst/>
          </a:prstGeom>
        </p:spPr>
      </p:pic>
      <p:sp>
        <p:nvSpPr>
          <p:cNvPr id="5" name="4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1. UMI counts &gt;5, distance &lt; 4</a:t>
            </a:r>
            <a:endParaRPr lang="el-GR" sz="28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1. UMI counts &gt;5, distance &lt; 4</a:t>
            </a:r>
            <a:endParaRPr lang="el-GR" sz="2800" b="1" dirty="0"/>
          </a:p>
        </p:txBody>
      </p:sp>
      <p:pic>
        <p:nvPicPr>
          <p:cNvPr id="3" name="2 - Εικόνα" descr="Distances for max UMI 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670"/>
            <a:ext cx="9144000" cy="2826327"/>
          </a:xfrm>
          <a:prstGeom prst="rect">
            <a:avLst/>
          </a:prstGeom>
        </p:spPr>
      </p:pic>
      <p:pic>
        <p:nvPicPr>
          <p:cNvPr id="4" name="3 - Εικόνα" descr="Distances for max UMI 3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57628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1. UMI counts &gt;5, distance &lt; 4</a:t>
            </a:r>
            <a:endParaRPr lang="el-GR" sz="2800" b="1" dirty="0"/>
          </a:p>
        </p:txBody>
      </p:sp>
      <p:pic>
        <p:nvPicPr>
          <p:cNvPr id="3" name="2 - Εικόνα" descr="Distances for max UMI 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0108"/>
            <a:ext cx="9144000" cy="2826327"/>
          </a:xfrm>
          <a:prstGeom prst="rect">
            <a:avLst/>
          </a:prstGeom>
        </p:spPr>
      </p:pic>
      <p:pic>
        <p:nvPicPr>
          <p:cNvPr id="4" name="3 - Εικόνα" descr="Distances for max UMI 4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31673"/>
            <a:ext cx="9144000" cy="282632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1. UMI counts &gt;5, distance &lt; 4</a:t>
            </a:r>
            <a:endParaRPr lang="el-GR" sz="2800" b="1" dirty="0"/>
          </a:p>
        </p:txBody>
      </p:sp>
      <p:pic>
        <p:nvPicPr>
          <p:cNvPr id="3" name="2 - Εικόνα" descr="Distances for max UMI 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2984"/>
            <a:ext cx="9144000" cy="2826327"/>
          </a:xfrm>
          <a:prstGeom prst="rect">
            <a:avLst/>
          </a:prstGeom>
        </p:spPr>
      </p:pic>
      <p:pic>
        <p:nvPicPr>
          <p:cNvPr id="4" name="3 - Εικόνα" descr="Distances for max UMI 5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31673"/>
            <a:ext cx="9144000" cy="282632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1. UMI counts &gt;5, distance &lt; 4</a:t>
            </a:r>
            <a:endParaRPr lang="el-GR" sz="2800" b="1" dirty="0"/>
          </a:p>
        </p:txBody>
      </p:sp>
      <p:pic>
        <p:nvPicPr>
          <p:cNvPr id="3" name="2 - Εικόνα" descr="Distances for max UMI 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0108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5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0438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1. UMI counts &gt;5, distance &lt; 4</a:t>
            </a:r>
            <a:endParaRPr lang="el-GR" sz="2800" b="1" dirty="0"/>
          </a:p>
        </p:txBody>
      </p:sp>
      <p:pic>
        <p:nvPicPr>
          <p:cNvPr id="3" name="2 - Εικόνα" descr="Distances for max UMI 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546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6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57628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1. UMI counts &gt;5, distance &lt; 4</a:t>
            </a:r>
            <a:endParaRPr lang="el-GR" sz="2800" b="1" dirty="0"/>
          </a:p>
        </p:txBody>
      </p:sp>
      <p:pic>
        <p:nvPicPr>
          <p:cNvPr id="3" name="2 - Εικόνα" descr="Distances for max UMI 6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546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6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57628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1. UMI counts &gt;5, distance &lt; 4</a:t>
            </a:r>
            <a:endParaRPr lang="el-GR" sz="2800" b="1" dirty="0"/>
          </a:p>
        </p:txBody>
      </p:sp>
      <p:pic>
        <p:nvPicPr>
          <p:cNvPr id="3" name="2 - Εικόνα" descr="Distances for max UMI 6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32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7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71876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1. UMI counts &gt;5, distance &lt; 4</a:t>
            </a:r>
            <a:endParaRPr lang="el-GR" sz="2800" b="1" dirty="0"/>
          </a:p>
        </p:txBody>
      </p:sp>
      <p:pic>
        <p:nvPicPr>
          <p:cNvPr id="3" name="2 - Εικόνα" descr="Distances for max UMI 7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670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Rplot17_page-0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400800"/>
          </a:xfrm>
          <a:prstGeom prst="rect">
            <a:avLst/>
          </a:prstGeom>
        </p:spPr>
      </p:pic>
      <p:sp>
        <p:nvSpPr>
          <p:cNvPr id="3" name="2 - TextBox"/>
          <p:cNvSpPr txBox="1"/>
          <p:nvPr/>
        </p:nvSpPr>
        <p:spPr>
          <a:xfrm>
            <a:off x="1643042" y="21429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 smtClean="0"/>
              <a:t>Συγκεντρωτικό διάγραμμα </a:t>
            </a:r>
            <a:endParaRPr lang="el-GR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max UMI 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32"/>
            <a:ext cx="9144000" cy="2660073"/>
          </a:xfrm>
          <a:prstGeom prst="rect">
            <a:avLst/>
          </a:prstGeom>
        </p:spPr>
      </p:pic>
      <p:pic>
        <p:nvPicPr>
          <p:cNvPr id="3" name="2 - Εικόνα" descr="Distances for max UMI 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9164"/>
            <a:ext cx="9144000" cy="3158836"/>
          </a:xfrm>
          <a:prstGeom prst="rect">
            <a:avLst/>
          </a:prstGeom>
        </p:spPr>
      </p:pic>
      <p:sp>
        <p:nvSpPr>
          <p:cNvPr id="4" name="3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1. UMI counts &gt;5, distance &lt; 4</a:t>
            </a:r>
            <a:endParaRPr lang="el-GR" sz="28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714348" y="785794"/>
            <a:ext cx="6858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l-GR" dirty="0" smtClean="0"/>
              <a:t>Μένουν 253 </a:t>
            </a:r>
            <a:r>
              <a:rPr lang="en-US" dirty="0" smtClean="0"/>
              <a:t>UMIs </a:t>
            </a:r>
            <a:r>
              <a:rPr lang="el-GR" dirty="0" smtClean="0"/>
              <a:t>που δε γίνονται συνένωση με κάποιο άλλο</a:t>
            </a:r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Τα </a:t>
            </a:r>
            <a:r>
              <a:rPr lang="en-US" dirty="0" smtClean="0"/>
              <a:t>counts </a:t>
            </a:r>
            <a:r>
              <a:rPr lang="el-GR" dirty="0" smtClean="0"/>
              <a:t>τους κυμαίνονται σε:</a:t>
            </a:r>
            <a:endParaRPr lang="el-GR" dirty="0"/>
          </a:p>
        </p:txBody>
      </p:sp>
      <p:pic>
        <p:nvPicPr>
          <p:cNvPr id="5" name="4 - Εικόνα" descr="Rplot11_page-0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1428736"/>
            <a:ext cx="5148000" cy="514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1071547"/>
            <a:ext cx="7772400" cy="2528904"/>
          </a:xfrm>
        </p:spPr>
        <p:txBody>
          <a:bodyPr/>
          <a:lstStyle/>
          <a:p>
            <a:r>
              <a:rPr lang="en-US" sz="6000" b="1" dirty="0" smtClean="0"/>
              <a:t>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UMI counts &gt;5</a:t>
            </a:r>
            <a:br>
              <a:rPr lang="en-US" dirty="0" smtClean="0"/>
            </a:br>
            <a:r>
              <a:rPr lang="en-US" dirty="0" smtClean="0"/>
              <a:t>distance &lt; 31</a:t>
            </a:r>
            <a:endParaRPr lang="el-G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2. UMI counts &gt;5, distance &lt; 31</a:t>
            </a:r>
            <a:endParaRPr lang="el-GR" sz="2800" b="1" dirty="0"/>
          </a:p>
        </p:txBody>
      </p:sp>
      <p:pic>
        <p:nvPicPr>
          <p:cNvPr id="4" name="3 - Εικόνα" descr="Distances for max UMI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670"/>
            <a:ext cx="9144000" cy="2660073"/>
          </a:xfrm>
          <a:prstGeom prst="rect">
            <a:avLst/>
          </a:prstGeom>
        </p:spPr>
      </p:pic>
      <p:pic>
        <p:nvPicPr>
          <p:cNvPr id="5" name="4 - Εικόνα" descr="Distances for max UMI 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71876"/>
            <a:ext cx="9144000" cy="282632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2. UMI counts &gt;5, distance &lt; 31</a:t>
            </a:r>
            <a:endParaRPr lang="el-GR" sz="2800" b="1" dirty="0"/>
          </a:p>
        </p:txBody>
      </p:sp>
      <p:pic>
        <p:nvPicPr>
          <p:cNvPr id="3" name="2 - Εικόνα" descr="Distances for max UMI 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32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9144000" cy="315883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2. UMI counts &gt;5, distance &lt; 31</a:t>
            </a:r>
            <a:endParaRPr lang="el-GR" sz="2800" b="1" dirty="0"/>
          </a:p>
        </p:txBody>
      </p:sp>
      <p:pic>
        <p:nvPicPr>
          <p:cNvPr id="3" name="2 - Εικόνα" descr="Distances for max UMI 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32"/>
            <a:ext cx="9144000" cy="3158836"/>
          </a:xfrm>
          <a:prstGeom prst="rect">
            <a:avLst/>
          </a:prstGeom>
        </p:spPr>
      </p:pic>
      <p:pic>
        <p:nvPicPr>
          <p:cNvPr id="4" name="3 - Εικόνα" descr="Distances for max UMI 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97927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2. UMI counts &gt;5, distance &lt; 31</a:t>
            </a:r>
            <a:endParaRPr lang="el-GR" sz="2800" b="1" dirty="0"/>
          </a:p>
        </p:txBody>
      </p:sp>
      <p:pic>
        <p:nvPicPr>
          <p:cNvPr id="3" name="2 - Εικόνα" descr="Distances for max UMI 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546"/>
            <a:ext cx="9144000" cy="2826327"/>
          </a:xfrm>
          <a:prstGeom prst="rect">
            <a:avLst/>
          </a:prstGeom>
        </p:spPr>
      </p:pic>
      <p:pic>
        <p:nvPicPr>
          <p:cNvPr id="4" name="3 - Εικόνα" descr="Distances for max UMI 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65418"/>
            <a:ext cx="9144000" cy="299258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2. UMI counts &gt;5, distance &lt; 31</a:t>
            </a:r>
            <a:endParaRPr lang="el-GR" sz="2800" b="1" dirty="0"/>
          </a:p>
        </p:txBody>
      </p:sp>
      <p:pic>
        <p:nvPicPr>
          <p:cNvPr id="3" name="2 - Εικόνα" descr="Distances for max UMI 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32"/>
            <a:ext cx="9144000" cy="2992582"/>
          </a:xfrm>
          <a:prstGeom prst="rect">
            <a:avLst/>
          </a:prstGeom>
        </p:spPr>
      </p:pic>
      <p:pic>
        <p:nvPicPr>
          <p:cNvPr id="4" name="3 - Εικόνα" descr="Distances for max UMI 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43314"/>
            <a:ext cx="9144000" cy="282632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2. UMI counts &gt;5, distance &lt; 31</a:t>
            </a:r>
            <a:endParaRPr lang="el-GR" sz="2800" b="1" dirty="0"/>
          </a:p>
        </p:txBody>
      </p:sp>
      <p:pic>
        <p:nvPicPr>
          <p:cNvPr id="3" name="2 - Εικόνα" descr="Distances for max UMI 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670"/>
            <a:ext cx="9144000" cy="2992582"/>
          </a:xfrm>
          <a:prstGeom prst="rect">
            <a:avLst/>
          </a:prstGeom>
        </p:spPr>
      </p:pic>
      <p:pic>
        <p:nvPicPr>
          <p:cNvPr id="4" name="3 - Εικόνα" descr="Distances for max UMI 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14752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2. UMI counts &gt;5, distance &lt; 31</a:t>
            </a:r>
            <a:endParaRPr lang="el-GR" sz="2800" b="1" dirty="0"/>
          </a:p>
        </p:txBody>
      </p:sp>
      <p:pic>
        <p:nvPicPr>
          <p:cNvPr id="3" name="2 - Εικόνα" descr="Distances for max UMI 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918"/>
            <a:ext cx="9144000" cy="2826327"/>
          </a:xfrm>
          <a:prstGeom prst="rect">
            <a:avLst/>
          </a:prstGeom>
        </p:spPr>
      </p:pic>
      <p:pic>
        <p:nvPicPr>
          <p:cNvPr id="4" name="3 - Εικόνα" descr="Distances for max UMI 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65418"/>
            <a:ext cx="9144000" cy="299258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2. UMI counts &gt;5, distance &lt; 31</a:t>
            </a:r>
            <a:endParaRPr lang="el-GR" sz="2800" b="1" dirty="0"/>
          </a:p>
        </p:txBody>
      </p:sp>
      <p:pic>
        <p:nvPicPr>
          <p:cNvPr id="3" name="2 - Εικόνα" descr="Distances for max UMI 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32"/>
            <a:ext cx="9144000" cy="2826327"/>
          </a:xfrm>
          <a:prstGeom prst="rect">
            <a:avLst/>
          </a:prstGeom>
        </p:spPr>
      </p:pic>
      <p:pic>
        <p:nvPicPr>
          <p:cNvPr id="4" name="3 - Εικόνα" descr="Distances for max UMI 2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9164"/>
            <a:ext cx="9144000" cy="31588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max UMI 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546"/>
            <a:ext cx="9144000" cy="2826327"/>
          </a:xfrm>
          <a:prstGeom prst="rect">
            <a:avLst/>
          </a:prstGeom>
        </p:spPr>
      </p:pic>
      <p:pic>
        <p:nvPicPr>
          <p:cNvPr id="3" name="2 - Εικόνα" descr="Distances for max UMI 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65418"/>
            <a:ext cx="9144000" cy="2992582"/>
          </a:xfrm>
          <a:prstGeom prst="rect">
            <a:avLst/>
          </a:prstGeom>
        </p:spPr>
      </p:pic>
      <p:sp>
        <p:nvSpPr>
          <p:cNvPr id="4" name="3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1. UMI counts &gt;5, distance &lt; 4</a:t>
            </a:r>
            <a:endParaRPr lang="el-GR" sz="28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2. UMI counts &gt;5, distance &lt; 31</a:t>
            </a:r>
            <a:endParaRPr lang="el-GR" sz="2800" b="1" dirty="0"/>
          </a:p>
        </p:txBody>
      </p:sp>
      <p:pic>
        <p:nvPicPr>
          <p:cNvPr id="3" name="2 - Εικόνα" descr="Distances for max UMI 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670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2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43314"/>
            <a:ext cx="9144000" cy="282632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2. UMI counts &gt;5, distance &lt; 31</a:t>
            </a:r>
            <a:endParaRPr lang="el-GR" sz="2800" b="1" dirty="0"/>
          </a:p>
        </p:txBody>
      </p:sp>
      <p:pic>
        <p:nvPicPr>
          <p:cNvPr id="3" name="2 - Εικόνα" descr="Distances for max UMI 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2984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86190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2. UMI counts &gt;5, distance &lt; 31</a:t>
            </a:r>
            <a:endParaRPr lang="el-GR" sz="2800" b="1" dirty="0"/>
          </a:p>
        </p:txBody>
      </p:sp>
      <p:pic>
        <p:nvPicPr>
          <p:cNvPr id="3" name="2 - Εικόνα" descr="Distances for max UMI 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32"/>
            <a:ext cx="9144000" cy="2992582"/>
          </a:xfrm>
          <a:prstGeom prst="rect">
            <a:avLst/>
          </a:prstGeom>
        </p:spPr>
      </p:pic>
      <p:pic>
        <p:nvPicPr>
          <p:cNvPr id="4" name="3 - Εικόνα" descr="Distances for max UMI 2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14752"/>
            <a:ext cx="9144000" cy="2826327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2. UMI counts &gt;5, distance &lt; 31</a:t>
            </a:r>
            <a:endParaRPr lang="el-GR" sz="2800" b="1" dirty="0"/>
          </a:p>
        </p:txBody>
      </p:sp>
      <p:pic>
        <p:nvPicPr>
          <p:cNvPr id="3" name="2 - Εικόνα" descr="Distances for max UMI 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422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3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57628"/>
            <a:ext cx="9144000" cy="282632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2. UMI counts &gt;5, distance &lt; 31</a:t>
            </a:r>
            <a:endParaRPr lang="el-GR" sz="2800" b="1" dirty="0"/>
          </a:p>
        </p:txBody>
      </p:sp>
      <p:pic>
        <p:nvPicPr>
          <p:cNvPr id="5" name="4 - Εικόνα" descr="Distances for max UMI 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0108"/>
            <a:ext cx="9144000" cy="2660073"/>
          </a:xfrm>
          <a:prstGeom prst="rect">
            <a:avLst/>
          </a:prstGeom>
        </p:spPr>
      </p:pic>
      <p:pic>
        <p:nvPicPr>
          <p:cNvPr id="6" name="5 - Εικόνα" descr="Distances for max UMI 3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43314"/>
            <a:ext cx="9144000" cy="2826327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2. UMI counts &gt;5, distance &lt; 31</a:t>
            </a:r>
            <a:endParaRPr lang="el-GR" sz="2800" b="1" dirty="0"/>
          </a:p>
        </p:txBody>
      </p:sp>
      <p:pic>
        <p:nvPicPr>
          <p:cNvPr id="3" name="2 - Εικόνα" descr="Distances for max UMI 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422"/>
            <a:ext cx="9144000" cy="2826327"/>
          </a:xfrm>
          <a:prstGeom prst="rect">
            <a:avLst/>
          </a:prstGeom>
        </p:spPr>
      </p:pic>
      <p:pic>
        <p:nvPicPr>
          <p:cNvPr id="4" name="3 - Εικόνα" descr="Distances for max UMI 4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31673"/>
            <a:ext cx="9144000" cy="282632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2. UMI counts &gt;5, distance &lt; 31</a:t>
            </a:r>
            <a:endParaRPr lang="el-GR" sz="2800" b="1" dirty="0"/>
          </a:p>
        </p:txBody>
      </p:sp>
      <p:pic>
        <p:nvPicPr>
          <p:cNvPr id="5" name="4 - Εικόνα" descr="Distances for max UMI 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7298"/>
            <a:ext cx="9144000" cy="2826327"/>
          </a:xfrm>
          <a:prstGeom prst="rect">
            <a:avLst/>
          </a:prstGeom>
        </p:spPr>
      </p:pic>
      <p:pic>
        <p:nvPicPr>
          <p:cNvPr id="6" name="5 - Εικόνα" descr="Distances for max UMI 5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97927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2. UMI counts &gt;5, distance &lt; 31</a:t>
            </a:r>
            <a:endParaRPr lang="el-GR" sz="2800" b="1" dirty="0"/>
          </a:p>
        </p:txBody>
      </p:sp>
      <p:pic>
        <p:nvPicPr>
          <p:cNvPr id="3" name="2 - Εικόνα" descr="Distances for max UMI 5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546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57628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2. UMI counts &gt;5, distance &lt; 31</a:t>
            </a:r>
            <a:endParaRPr lang="el-GR" sz="2800" b="1" dirty="0"/>
          </a:p>
        </p:txBody>
      </p:sp>
      <p:pic>
        <p:nvPicPr>
          <p:cNvPr id="3" name="2 - Εικόνα" descr="Distances for max UMI 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5860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29066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2. UMI counts &gt;5, distance &lt; 31</a:t>
            </a:r>
            <a:endParaRPr lang="el-GR" sz="2800" b="1" dirty="0"/>
          </a:p>
        </p:txBody>
      </p:sp>
      <p:pic>
        <p:nvPicPr>
          <p:cNvPr id="3" name="2 - Εικόνα" descr="Distances for max UMI 6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422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6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00504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max UMI 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546"/>
            <a:ext cx="9144000" cy="2992582"/>
          </a:xfrm>
          <a:prstGeom prst="rect">
            <a:avLst/>
          </a:prstGeom>
        </p:spPr>
      </p:pic>
      <p:pic>
        <p:nvPicPr>
          <p:cNvPr id="3" name="2 - Εικόνα" descr="Distances for max UMI 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31673"/>
            <a:ext cx="9144000" cy="2826327"/>
          </a:xfrm>
          <a:prstGeom prst="rect">
            <a:avLst/>
          </a:prstGeom>
        </p:spPr>
      </p:pic>
      <p:sp>
        <p:nvSpPr>
          <p:cNvPr id="4" name="3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1. UMI counts &gt;5, distance &lt; 4</a:t>
            </a:r>
            <a:endParaRPr lang="el-GR" sz="2800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2. UMI counts &gt;5, distance &lt; 31</a:t>
            </a:r>
            <a:endParaRPr lang="el-GR" sz="2800" b="1" dirty="0"/>
          </a:p>
        </p:txBody>
      </p:sp>
      <p:pic>
        <p:nvPicPr>
          <p:cNvPr id="3" name="2 - Εικόνα" descr="Distances for max UMI 6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422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7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57628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2. UMI counts &gt;5, distance &lt; 31</a:t>
            </a:r>
            <a:endParaRPr lang="el-GR" sz="2800" b="1" dirty="0"/>
          </a:p>
        </p:txBody>
      </p:sp>
      <p:pic>
        <p:nvPicPr>
          <p:cNvPr id="3" name="2 - Εικόνα" descr="Distances for max UMI 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546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- Εικόνα" descr="Rplot18_page-0001.jpg"/>
          <p:cNvPicPr>
            <a:picLocks noChangeAspect="1"/>
          </p:cNvPicPr>
          <p:nvPr/>
        </p:nvPicPr>
        <p:blipFill>
          <a:blip r:embed="rId2"/>
          <a:srcRect b="3124"/>
          <a:stretch>
            <a:fillRect/>
          </a:stretch>
        </p:blipFill>
        <p:spPr>
          <a:xfrm>
            <a:off x="274901" y="414000"/>
            <a:ext cx="8869099" cy="6444000"/>
          </a:xfrm>
          <a:prstGeom prst="rect">
            <a:avLst/>
          </a:prstGeom>
        </p:spPr>
      </p:pic>
      <p:sp>
        <p:nvSpPr>
          <p:cNvPr id="3" name="2 - TextBox"/>
          <p:cNvSpPr txBox="1"/>
          <p:nvPr/>
        </p:nvSpPr>
        <p:spPr>
          <a:xfrm>
            <a:off x="1643042" y="21429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 smtClean="0"/>
              <a:t>Συγκεντρωτικό διάγραμμα </a:t>
            </a:r>
            <a:endParaRPr lang="el-GR" sz="2800" b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714348" y="785794"/>
            <a:ext cx="6858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l-GR" dirty="0" smtClean="0"/>
              <a:t>Μένουν 235 </a:t>
            </a:r>
            <a:r>
              <a:rPr lang="en-US" dirty="0" smtClean="0"/>
              <a:t>UMIs </a:t>
            </a:r>
            <a:r>
              <a:rPr lang="el-GR" dirty="0" smtClean="0"/>
              <a:t>που δε γίνονται συνένωση με κάποιο άλλο</a:t>
            </a:r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Τα </a:t>
            </a:r>
            <a:r>
              <a:rPr lang="en-US" dirty="0" smtClean="0"/>
              <a:t>counts </a:t>
            </a:r>
            <a:r>
              <a:rPr lang="el-GR" dirty="0" smtClean="0"/>
              <a:t>τους κυμαίνονται σε:</a:t>
            </a:r>
            <a:endParaRPr lang="el-GR" dirty="0"/>
          </a:p>
        </p:txBody>
      </p:sp>
      <p:pic>
        <p:nvPicPr>
          <p:cNvPr id="4" name="3 - Εικόνα" descr="Rplot12_page-0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1428736"/>
            <a:ext cx="5184000" cy="5184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1071547"/>
            <a:ext cx="7772400" cy="2528904"/>
          </a:xfrm>
        </p:spPr>
        <p:txBody>
          <a:bodyPr/>
          <a:lstStyle/>
          <a:p>
            <a:r>
              <a:rPr lang="en-US" sz="6000" b="1" dirty="0" smtClean="0"/>
              <a:t>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UMI counts &gt;10</a:t>
            </a:r>
            <a:br>
              <a:rPr lang="en-US" dirty="0" smtClean="0"/>
            </a:br>
            <a:r>
              <a:rPr lang="en-US" dirty="0" smtClean="0"/>
              <a:t>distance &lt; 4</a:t>
            </a:r>
            <a:endParaRPr lang="el-GR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3. UMI counts &gt;11, distance &lt; 4</a:t>
            </a:r>
            <a:endParaRPr lang="el-GR" sz="2800" b="1" dirty="0"/>
          </a:p>
        </p:txBody>
      </p:sp>
      <p:pic>
        <p:nvPicPr>
          <p:cNvPr id="4" name="3 - Εικόνα" descr="Distances for max UMI 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422"/>
            <a:ext cx="9144000" cy="2660073"/>
          </a:xfrm>
          <a:prstGeom prst="rect">
            <a:avLst/>
          </a:prstGeom>
        </p:spPr>
      </p:pic>
      <p:pic>
        <p:nvPicPr>
          <p:cNvPr id="5" name="4 - Εικόνα" descr="Distances for max UMI 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65418"/>
            <a:ext cx="9144000" cy="2992582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3. UMI counts &gt;11, distance &lt; 4</a:t>
            </a:r>
            <a:endParaRPr lang="el-GR" sz="2800" b="1" dirty="0"/>
          </a:p>
        </p:txBody>
      </p:sp>
      <p:pic>
        <p:nvPicPr>
          <p:cNvPr id="3" name="2 - Εικόνα" descr="Distances for max UMI 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36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31673"/>
            <a:ext cx="9144000" cy="2826327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3. UMI counts &gt;11, distance &lt; 4</a:t>
            </a:r>
            <a:endParaRPr lang="el-GR" sz="2800" b="1" dirty="0"/>
          </a:p>
        </p:txBody>
      </p:sp>
      <p:pic>
        <p:nvPicPr>
          <p:cNvPr id="3" name="2 - Εικόνα" descr="Distances for max UMI 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546"/>
            <a:ext cx="9144000" cy="2826327"/>
          </a:xfrm>
          <a:prstGeom prst="rect">
            <a:avLst/>
          </a:prstGeom>
        </p:spPr>
      </p:pic>
      <p:pic>
        <p:nvPicPr>
          <p:cNvPr id="4" name="3 - Εικόνα" descr="Distances for max UMI 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57628"/>
            <a:ext cx="9144000" cy="2826327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3. UMI counts &gt;11, distance &lt; 4</a:t>
            </a:r>
            <a:endParaRPr lang="el-GR" sz="2800" b="1" dirty="0"/>
          </a:p>
        </p:txBody>
      </p:sp>
      <p:pic>
        <p:nvPicPr>
          <p:cNvPr id="3" name="2 - Εικόνα" descr="Distances for max UMI 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422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00504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3. UMI counts &gt;11, distance &lt; 4</a:t>
            </a:r>
            <a:endParaRPr lang="el-GR" sz="2800" b="1" dirty="0"/>
          </a:p>
        </p:txBody>
      </p:sp>
      <p:pic>
        <p:nvPicPr>
          <p:cNvPr id="3" name="2 - Εικόνα" descr="Distances for max UMI 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422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14752"/>
            <a:ext cx="9144000" cy="28263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max UMI 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36"/>
            <a:ext cx="9144000" cy="2660073"/>
          </a:xfrm>
          <a:prstGeom prst="rect">
            <a:avLst/>
          </a:prstGeom>
        </p:spPr>
      </p:pic>
      <p:pic>
        <p:nvPicPr>
          <p:cNvPr id="3" name="2 - Εικόνα" descr="Distances for max UMI 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31673"/>
            <a:ext cx="9144000" cy="2826327"/>
          </a:xfrm>
          <a:prstGeom prst="rect">
            <a:avLst/>
          </a:prstGeom>
        </p:spPr>
      </p:pic>
      <p:sp>
        <p:nvSpPr>
          <p:cNvPr id="4" name="3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1. UMI counts &gt;5, distance &lt; 4</a:t>
            </a:r>
            <a:endParaRPr lang="el-GR" sz="2800" b="1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3. UMI counts &gt;11, distance &lt; 4</a:t>
            </a:r>
            <a:endParaRPr lang="el-GR" sz="2800" b="1" dirty="0"/>
          </a:p>
        </p:txBody>
      </p:sp>
      <p:pic>
        <p:nvPicPr>
          <p:cNvPr id="3" name="2 - Εικόνα" descr="Distances for max UMI 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546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86190"/>
            <a:ext cx="9144000" cy="2826327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3. UMI counts &gt;11, distance &lt; 4</a:t>
            </a:r>
            <a:endParaRPr lang="el-GR" sz="2800" b="1" dirty="0"/>
          </a:p>
        </p:txBody>
      </p:sp>
      <p:pic>
        <p:nvPicPr>
          <p:cNvPr id="3" name="2 - Εικόνα" descr="Distances for max UMI 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0108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3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0438"/>
            <a:ext cx="9144000" cy="2992582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3. UMI counts &gt;11, distance &lt; 4</a:t>
            </a:r>
            <a:endParaRPr lang="el-GR" sz="2800" b="1" dirty="0"/>
          </a:p>
        </p:txBody>
      </p:sp>
      <p:pic>
        <p:nvPicPr>
          <p:cNvPr id="3" name="2 - Εικόνα" descr="Distances for max UMI 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7298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3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00504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3. UMI counts &gt;11, distance &lt; 4</a:t>
            </a:r>
            <a:endParaRPr lang="el-GR" sz="2800" b="1" dirty="0"/>
          </a:p>
        </p:txBody>
      </p:sp>
      <p:pic>
        <p:nvPicPr>
          <p:cNvPr id="3" name="2 - Εικόνα" descr="Distances for max UMI 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546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4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57628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3. UMI counts &gt;11, distance &lt; 4</a:t>
            </a:r>
            <a:endParaRPr lang="el-GR" sz="2800" b="1" dirty="0"/>
          </a:p>
        </p:txBody>
      </p:sp>
      <p:pic>
        <p:nvPicPr>
          <p:cNvPr id="3" name="2 - Εικόνα" descr="Distances for max UMI 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36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4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00504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3. UMI counts &gt;11, distance &lt; 4</a:t>
            </a:r>
            <a:endParaRPr lang="el-GR" sz="2800" b="1" dirty="0"/>
          </a:p>
        </p:txBody>
      </p:sp>
      <p:pic>
        <p:nvPicPr>
          <p:cNvPr id="3" name="2 - Εικόνα" descr="Distances for max UMI 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5860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29066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3. UMI counts &gt;11, distance &lt; 4</a:t>
            </a:r>
            <a:endParaRPr lang="el-GR" sz="2800" b="1" dirty="0"/>
          </a:p>
        </p:txBody>
      </p:sp>
      <p:pic>
        <p:nvPicPr>
          <p:cNvPr id="3" name="2 - Εικόνα" descr="Distances for max UMI 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7298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97927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3. UMI counts &gt;11, distance &lt; 4</a:t>
            </a:r>
            <a:endParaRPr lang="el-GR" sz="2800" b="1" dirty="0"/>
          </a:p>
        </p:txBody>
      </p:sp>
      <p:pic>
        <p:nvPicPr>
          <p:cNvPr id="3" name="2 - Εικόνα" descr="Distances for max UMI 6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0174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6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97927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3. UMI counts &gt;11, distance &lt; 4</a:t>
            </a:r>
            <a:endParaRPr lang="el-GR" sz="2800" b="1" dirty="0"/>
          </a:p>
        </p:txBody>
      </p:sp>
      <p:pic>
        <p:nvPicPr>
          <p:cNvPr id="3" name="2 - Εικόνα" descr="Distances for max UMI 6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7298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7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97927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- Εικόνα" descr="Rplot18_page-0001.jpg"/>
          <p:cNvPicPr>
            <a:picLocks noChangeAspect="1"/>
          </p:cNvPicPr>
          <p:nvPr/>
        </p:nvPicPr>
        <p:blipFill>
          <a:blip r:embed="rId2"/>
          <a:srcRect b="4301"/>
          <a:stretch>
            <a:fillRect/>
          </a:stretch>
        </p:blipFill>
        <p:spPr>
          <a:xfrm>
            <a:off x="142844" y="500042"/>
            <a:ext cx="8858312" cy="6357958"/>
          </a:xfrm>
          <a:prstGeom prst="rect">
            <a:avLst/>
          </a:prstGeom>
        </p:spPr>
      </p:pic>
      <p:sp>
        <p:nvSpPr>
          <p:cNvPr id="3" name="2 - TextBox"/>
          <p:cNvSpPr txBox="1"/>
          <p:nvPr/>
        </p:nvSpPr>
        <p:spPr>
          <a:xfrm>
            <a:off x="1643042" y="21429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 smtClean="0"/>
              <a:t>Συγκεντρωτικό διάγραμμα </a:t>
            </a:r>
            <a:endParaRPr lang="el-GR" sz="2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max UMI 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422"/>
            <a:ext cx="9144000" cy="2992582"/>
          </a:xfrm>
          <a:prstGeom prst="rect">
            <a:avLst/>
          </a:prstGeom>
        </p:spPr>
      </p:pic>
      <p:pic>
        <p:nvPicPr>
          <p:cNvPr id="3" name="2 - Εικόνα" descr="Distances for max UMI 2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31673"/>
            <a:ext cx="9144000" cy="2826327"/>
          </a:xfrm>
          <a:prstGeom prst="rect">
            <a:avLst/>
          </a:prstGeom>
        </p:spPr>
      </p:pic>
      <p:sp>
        <p:nvSpPr>
          <p:cNvPr id="4" name="3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1. UMI counts &gt;5, distance &lt; 4</a:t>
            </a:r>
            <a:endParaRPr lang="el-GR" sz="2800" b="1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714348" y="785794"/>
            <a:ext cx="6858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l-GR" dirty="0" smtClean="0"/>
              <a:t>Μένουν 208 </a:t>
            </a:r>
            <a:r>
              <a:rPr lang="en-US" dirty="0" smtClean="0"/>
              <a:t>UMIs </a:t>
            </a:r>
            <a:r>
              <a:rPr lang="el-GR" dirty="0" smtClean="0"/>
              <a:t>που δε γίνονται συνένωση με κάποιο άλλο</a:t>
            </a:r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Τα </a:t>
            </a:r>
            <a:r>
              <a:rPr lang="en-US" dirty="0" smtClean="0"/>
              <a:t>counts </a:t>
            </a:r>
            <a:r>
              <a:rPr lang="el-GR" dirty="0" smtClean="0"/>
              <a:t>τους κυμαίνονται σε:</a:t>
            </a:r>
            <a:endParaRPr lang="el-GR" dirty="0"/>
          </a:p>
        </p:txBody>
      </p:sp>
      <p:pic>
        <p:nvPicPr>
          <p:cNvPr id="4" name="3 - Εικόνα" descr="Rplot14_page-0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1357298"/>
            <a:ext cx="5220000" cy="5220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1071547"/>
            <a:ext cx="7772400" cy="2528904"/>
          </a:xfrm>
        </p:spPr>
        <p:txBody>
          <a:bodyPr/>
          <a:lstStyle/>
          <a:p>
            <a:r>
              <a:rPr lang="en-US" sz="6000" b="1" dirty="0" smtClean="0"/>
              <a:t>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UMI counts &gt;11</a:t>
            </a:r>
            <a:br>
              <a:rPr lang="en-US" dirty="0" smtClean="0"/>
            </a:br>
            <a:r>
              <a:rPr lang="en-US" dirty="0" smtClean="0"/>
              <a:t>distance &lt; 31</a:t>
            </a:r>
            <a:endParaRPr lang="el-GR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4. UMI counts &gt;11, distance &lt; 31</a:t>
            </a:r>
            <a:endParaRPr lang="el-GR" sz="2800" b="1" dirty="0"/>
          </a:p>
        </p:txBody>
      </p:sp>
      <p:pic>
        <p:nvPicPr>
          <p:cNvPr id="3" name="2 - Εικόνα" descr="Distances for max UMI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5860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31673"/>
            <a:ext cx="9144000" cy="2826327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4. UMI counts &gt;11, distance &lt; 31</a:t>
            </a:r>
            <a:endParaRPr lang="el-GR" sz="2800" b="1" dirty="0"/>
          </a:p>
        </p:txBody>
      </p:sp>
      <p:pic>
        <p:nvPicPr>
          <p:cNvPr id="3" name="2 - Εικόνα" descr="Distances for max UMI 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546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9164"/>
            <a:ext cx="9144000" cy="3158836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4. UMI counts &gt;11, distance &lt; 31</a:t>
            </a:r>
            <a:endParaRPr lang="el-GR" sz="2800" b="1" dirty="0"/>
          </a:p>
        </p:txBody>
      </p:sp>
      <p:pic>
        <p:nvPicPr>
          <p:cNvPr id="3" name="2 - Εικόνα" descr="Distances for max UMI 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2984"/>
            <a:ext cx="9144000" cy="2992582"/>
          </a:xfrm>
          <a:prstGeom prst="rect">
            <a:avLst/>
          </a:prstGeom>
        </p:spPr>
      </p:pic>
      <p:pic>
        <p:nvPicPr>
          <p:cNvPr id="4" name="3 - Εικόνα" descr="Distances for max UMI 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00504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4. UMI counts &gt;11, distance &lt; 31</a:t>
            </a:r>
            <a:endParaRPr lang="el-GR" sz="2800" b="1" dirty="0"/>
          </a:p>
        </p:txBody>
      </p:sp>
      <p:pic>
        <p:nvPicPr>
          <p:cNvPr id="3" name="2 - Εικόνα" descr="Distances for max UMI 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5860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86190"/>
            <a:ext cx="9144000" cy="2826327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4. UMI counts &gt;11, distance &lt; 31</a:t>
            </a:r>
            <a:endParaRPr lang="el-GR" sz="2800" b="1" dirty="0"/>
          </a:p>
        </p:txBody>
      </p:sp>
      <p:pic>
        <p:nvPicPr>
          <p:cNvPr id="3" name="2 - Εικόνα" descr="Distances for max UMI 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422"/>
            <a:ext cx="9144000" cy="2826327"/>
          </a:xfrm>
          <a:prstGeom prst="rect">
            <a:avLst/>
          </a:prstGeom>
        </p:spPr>
      </p:pic>
      <p:pic>
        <p:nvPicPr>
          <p:cNvPr id="4" name="3 - Εικόνα" descr="Distances for max UMI 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57628"/>
            <a:ext cx="9144000" cy="2826327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4. UMI counts &gt;11, distance &lt; 31</a:t>
            </a:r>
            <a:endParaRPr lang="el-GR" sz="2800" b="1" dirty="0"/>
          </a:p>
        </p:txBody>
      </p:sp>
      <p:pic>
        <p:nvPicPr>
          <p:cNvPr id="3" name="2 - Εικόνα" descr="Distances for max UMI 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2984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86190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4. UMI counts &gt;11, distance &lt; 31</a:t>
            </a:r>
            <a:endParaRPr lang="el-GR" sz="2800" b="1" dirty="0"/>
          </a:p>
        </p:txBody>
      </p:sp>
      <p:pic>
        <p:nvPicPr>
          <p:cNvPr id="3" name="2 - Εικόνα" descr="Distances for max UMI 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0174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00504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4. UMI counts &gt;11, distance &lt; 31</a:t>
            </a:r>
            <a:endParaRPr lang="el-GR" sz="2800" b="1" dirty="0"/>
          </a:p>
        </p:txBody>
      </p:sp>
      <p:pic>
        <p:nvPicPr>
          <p:cNvPr id="3" name="2 - Εικόνα" descr="Distances for max UMI 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546"/>
            <a:ext cx="9144000" cy="2826327"/>
          </a:xfrm>
          <a:prstGeom prst="rect">
            <a:avLst/>
          </a:prstGeom>
        </p:spPr>
      </p:pic>
      <p:pic>
        <p:nvPicPr>
          <p:cNvPr id="4" name="3 - Εικόνα" descr="Distances for max UMI 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00504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max UMI 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5860"/>
            <a:ext cx="9144000" cy="3158836"/>
          </a:xfrm>
          <a:prstGeom prst="rect">
            <a:avLst/>
          </a:prstGeom>
        </p:spPr>
      </p:pic>
      <p:pic>
        <p:nvPicPr>
          <p:cNvPr id="3" name="2 - Εικόνα" descr="Distances for max UMI 2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97927"/>
            <a:ext cx="9144000" cy="2660073"/>
          </a:xfrm>
          <a:prstGeom prst="rect">
            <a:avLst/>
          </a:prstGeom>
        </p:spPr>
      </p:pic>
      <p:sp>
        <p:nvSpPr>
          <p:cNvPr id="4" name="3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1. UMI counts &gt;5, distance &lt; 4</a:t>
            </a:r>
            <a:endParaRPr lang="el-GR" sz="2800" b="1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4. UMI counts &gt;11, distance &lt; 31</a:t>
            </a:r>
            <a:endParaRPr lang="el-GR" sz="2800" b="1" dirty="0"/>
          </a:p>
        </p:txBody>
      </p:sp>
      <p:pic>
        <p:nvPicPr>
          <p:cNvPr id="3" name="2 - Εικόνα" descr="Distances for max UMI 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422"/>
            <a:ext cx="9144000" cy="2826327"/>
          </a:xfrm>
          <a:prstGeom prst="rect">
            <a:avLst/>
          </a:prstGeom>
        </p:spPr>
      </p:pic>
      <p:pic>
        <p:nvPicPr>
          <p:cNvPr id="4" name="3 - Εικόνα" descr="Distances for max UMI 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29066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4. UMI counts &gt;11, distance &lt; 31</a:t>
            </a:r>
            <a:endParaRPr lang="el-GR" sz="2800" b="1" dirty="0"/>
          </a:p>
        </p:txBody>
      </p:sp>
      <p:pic>
        <p:nvPicPr>
          <p:cNvPr id="3" name="2 - Εικόνα" descr="Distances for max UMI 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546"/>
            <a:ext cx="9144000" cy="2992582"/>
          </a:xfrm>
          <a:prstGeom prst="rect">
            <a:avLst/>
          </a:prstGeom>
        </p:spPr>
      </p:pic>
      <p:pic>
        <p:nvPicPr>
          <p:cNvPr id="4" name="3 - Εικόνα" descr="Distances for max UMI 3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29066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4. UMI counts &gt;11, distance &lt; 31</a:t>
            </a:r>
            <a:endParaRPr lang="el-GR" sz="2800" b="1" dirty="0"/>
          </a:p>
        </p:txBody>
      </p:sp>
      <p:pic>
        <p:nvPicPr>
          <p:cNvPr id="3" name="2 - Εικόνα" descr="Distances for max UMI 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2984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3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00504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4. UMI counts &gt;11, distance &lt; 31</a:t>
            </a:r>
            <a:endParaRPr lang="el-GR" sz="2800" b="1" dirty="0"/>
          </a:p>
        </p:txBody>
      </p:sp>
      <p:pic>
        <p:nvPicPr>
          <p:cNvPr id="3" name="2 - Εικόνα" descr="Distances for max UMI 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7298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4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97927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4. UMI counts &gt;11, distance &lt; 31</a:t>
            </a:r>
            <a:endParaRPr lang="el-GR" sz="2800" b="1" dirty="0"/>
          </a:p>
        </p:txBody>
      </p:sp>
      <p:pic>
        <p:nvPicPr>
          <p:cNvPr id="3" name="2 - Εικόνα" descr="Distances for max UMI 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36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4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00504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4. UMI counts &gt;11, distance &lt; 31</a:t>
            </a:r>
            <a:endParaRPr lang="el-GR" sz="2800" b="1" dirty="0"/>
          </a:p>
        </p:txBody>
      </p:sp>
      <p:pic>
        <p:nvPicPr>
          <p:cNvPr id="3" name="2 - Εικόνα" descr="Distances for max UMI 5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7298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5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29066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4. UMI counts &gt;11, distance &lt; 31</a:t>
            </a:r>
            <a:endParaRPr lang="el-GR" sz="2800" b="1" dirty="0"/>
          </a:p>
        </p:txBody>
      </p:sp>
      <p:pic>
        <p:nvPicPr>
          <p:cNvPr id="3" name="2 - Εικόνα" descr="Distances for max UMI 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36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00504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4. UMI counts &gt;11, distance &lt; 31</a:t>
            </a:r>
            <a:endParaRPr lang="el-GR" sz="2800" b="1" dirty="0"/>
          </a:p>
        </p:txBody>
      </p:sp>
      <p:pic>
        <p:nvPicPr>
          <p:cNvPr id="3" name="2 - Εικόνα" descr="Distances for max UMI 6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422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6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97927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4. UMI counts &gt;11, distance &lt; 31</a:t>
            </a:r>
            <a:endParaRPr lang="el-GR" sz="2800" b="1" dirty="0"/>
          </a:p>
        </p:txBody>
      </p:sp>
      <p:pic>
        <p:nvPicPr>
          <p:cNvPr id="3" name="2 - Εικόνα" descr="Distances for max UMI 7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2984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- Εικόνα" descr="Rplot18_page-0001.jpg"/>
          <p:cNvPicPr>
            <a:picLocks noChangeAspect="1"/>
          </p:cNvPicPr>
          <p:nvPr/>
        </p:nvPicPr>
        <p:blipFill>
          <a:blip r:embed="rId2"/>
          <a:srcRect b="4301"/>
          <a:stretch>
            <a:fillRect/>
          </a:stretch>
        </p:blipFill>
        <p:spPr>
          <a:xfrm>
            <a:off x="142844" y="500042"/>
            <a:ext cx="8858312" cy="6357958"/>
          </a:xfrm>
          <a:prstGeom prst="rect">
            <a:avLst/>
          </a:prstGeom>
        </p:spPr>
      </p:pic>
      <p:sp>
        <p:nvSpPr>
          <p:cNvPr id="3" name="2 - TextBox"/>
          <p:cNvSpPr txBox="1"/>
          <p:nvPr/>
        </p:nvSpPr>
        <p:spPr>
          <a:xfrm>
            <a:off x="1643042" y="21429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 smtClean="0"/>
              <a:t>Συγκεντρωτικό διάγραμμα </a:t>
            </a:r>
            <a:endParaRPr lang="el-GR" sz="2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max UMI 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7298"/>
            <a:ext cx="9144000" cy="2826327"/>
          </a:xfrm>
          <a:prstGeom prst="rect">
            <a:avLst/>
          </a:prstGeom>
        </p:spPr>
      </p:pic>
      <p:pic>
        <p:nvPicPr>
          <p:cNvPr id="3" name="2 - Εικόνα" descr="Distances for max UMI 2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97927"/>
            <a:ext cx="9144000" cy="2660073"/>
          </a:xfrm>
          <a:prstGeom prst="rect">
            <a:avLst/>
          </a:prstGeom>
        </p:spPr>
      </p:pic>
      <p:sp>
        <p:nvSpPr>
          <p:cNvPr id="4" name="3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1. UMI counts &gt;5, distance &lt; 4</a:t>
            </a:r>
            <a:endParaRPr lang="el-GR" sz="2800" b="1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714348" y="785794"/>
            <a:ext cx="6858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l-GR" dirty="0" smtClean="0"/>
              <a:t>Μένουν 194 </a:t>
            </a:r>
            <a:r>
              <a:rPr lang="en-US" dirty="0" smtClean="0"/>
              <a:t>UMIs </a:t>
            </a:r>
            <a:r>
              <a:rPr lang="el-GR" dirty="0" smtClean="0"/>
              <a:t>που δε γίνονται συνένωση με κάποιο άλλο</a:t>
            </a:r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Τα </a:t>
            </a:r>
            <a:r>
              <a:rPr lang="en-US" dirty="0" smtClean="0"/>
              <a:t>counts </a:t>
            </a:r>
            <a:r>
              <a:rPr lang="el-GR" dirty="0" smtClean="0"/>
              <a:t>τους κυμαίνονται σε:</a:t>
            </a:r>
            <a:endParaRPr lang="el-GR" dirty="0"/>
          </a:p>
        </p:txBody>
      </p:sp>
      <p:pic>
        <p:nvPicPr>
          <p:cNvPr id="4" name="3 - Εικόνα" descr="Rplot15_page-0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1357298"/>
            <a:ext cx="5220000" cy="52200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Rplot08_page-0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Rplot01_page-0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0"/>
            <a:ext cx="85725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max UMI 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422"/>
            <a:ext cx="9144000" cy="2660073"/>
          </a:xfrm>
          <a:prstGeom prst="rect">
            <a:avLst/>
          </a:prstGeom>
        </p:spPr>
      </p:pic>
      <p:pic>
        <p:nvPicPr>
          <p:cNvPr id="3" name="2 - Εικόνα" descr="Distances for max UMI 3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65418"/>
            <a:ext cx="9144000" cy="2992582"/>
          </a:xfrm>
          <a:prstGeom prst="rect">
            <a:avLst/>
          </a:prstGeom>
        </p:spPr>
      </p:pic>
      <p:sp>
        <p:nvSpPr>
          <p:cNvPr id="4" name="3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1. UMI counts &gt;5, distance &lt; 4</a:t>
            </a:r>
            <a:endParaRPr lang="el-GR" sz="2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756</Words>
  <PresentationFormat>Προβολή στην οθόνη (4:3)</PresentationFormat>
  <Paragraphs>84</Paragraphs>
  <Slides>82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82</vt:i4>
      </vt:variant>
    </vt:vector>
  </HeadingPairs>
  <TitlesOfParts>
    <vt:vector size="83" baseType="lpstr">
      <vt:lpstr>Θέμα του Office</vt:lpstr>
      <vt:lpstr>1 UMI counts &gt;5 distance &lt; 4</vt:lpstr>
      <vt:lpstr>Διαφάνεια 2</vt:lpstr>
      <vt:lpstr>Διαφάνεια 3</vt:lpstr>
      <vt:lpstr>Διαφάνεια 4</vt:lpstr>
      <vt:lpstr>Διαφάνεια 5</vt:lpstr>
      <vt:lpstr>Διαφάνεια 6</vt:lpstr>
      <vt:lpstr>Διαφάνεια 7</vt:lpstr>
      <vt:lpstr>Διαφάνεια 8</vt:lpstr>
      <vt:lpstr>Διαφάνεια 9</vt:lpstr>
      <vt:lpstr>Διαφάνεια 10</vt:lpstr>
      <vt:lpstr>Διαφάνεια 11</vt:lpstr>
      <vt:lpstr>Διαφάνεια 12</vt:lpstr>
      <vt:lpstr>Διαφάνεια 13</vt:lpstr>
      <vt:lpstr>Διαφάνεια 14</vt:lpstr>
      <vt:lpstr>Διαφάνεια 15</vt:lpstr>
      <vt:lpstr>Διαφάνεια 16</vt:lpstr>
      <vt:lpstr>Διαφάνεια 17</vt:lpstr>
      <vt:lpstr>Διαφάνεια 18</vt:lpstr>
      <vt:lpstr>Διαφάνεια 19</vt:lpstr>
      <vt:lpstr>Διαφάνεια 20</vt:lpstr>
      <vt:lpstr>2 UMI counts &gt;5 distance &lt; 31</vt:lpstr>
      <vt:lpstr>Διαφάνεια 22</vt:lpstr>
      <vt:lpstr>Διαφάνεια 23</vt:lpstr>
      <vt:lpstr>Διαφάνεια 24</vt:lpstr>
      <vt:lpstr>Διαφάνεια 25</vt:lpstr>
      <vt:lpstr>Διαφάνεια 26</vt:lpstr>
      <vt:lpstr>Διαφάνεια 27</vt:lpstr>
      <vt:lpstr>Διαφάνεια 28</vt:lpstr>
      <vt:lpstr>Διαφάνεια 29</vt:lpstr>
      <vt:lpstr>Διαφάνεια 30</vt:lpstr>
      <vt:lpstr>Διαφάνεια 31</vt:lpstr>
      <vt:lpstr>Διαφάνεια 32</vt:lpstr>
      <vt:lpstr>Διαφάνεια 33</vt:lpstr>
      <vt:lpstr>Διαφάνεια 34</vt:lpstr>
      <vt:lpstr>Διαφάνεια 35</vt:lpstr>
      <vt:lpstr>Διαφάνεια 36</vt:lpstr>
      <vt:lpstr>Διαφάνεια 37</vt:lpstr>
      <vt:lpstr>Διαφάνεια 38</vt:lpstr>
      <vt:lpstr>Διαφάνεια 39</vt:lpstr>
      <vt:lpstr>Διαφάνεια 40</vt:lpstr>
      <vt:lpstr>Διαφάνεια 41</vt:lpstr>
      <vt:lpstr>Διαφάνεια 42</vt:lpstr>
      <vt:lpstr>Διαφάνεια 43</vt:lpstr>
      <vt:lpstr>3 UMI counts &gt;10 distance &lt; 4</vt:lpstr>
      <vt:lpstr>Διαφάνεια 45</vt:lpstr>
      <vt:lpstr>Διαφάνεια 46</vt:lpstr>
      <vt:lpstr>Διαφάνεια 47</vt:lpstr>
      <vt:lpstr>Διαφάνεια 48</vt:lpstr>
      <vt:lpstr>Διαφάνεια 49</vt:lpstr>
      <vt:lpstr>Διαφάνεια 50</vt:lpstr>
      <vt:lpstr>Διαφάνεια 51</vt:lpstr>
      <vt:lpstr>Διαφάνεια 52</vt:lpstr>
      <vt:lpstr>Διαφάνεια 53</vt:lpstr>
      <vt:lpstr>Διαφάνεια 54</vt:lpstr>
      <vt:lpstr>Διαφάνεια 55</vt:lpstr>
      <vt:lpstr>Διαφάνεια 56</vt:lpstr>
      <vt:lpstr>Διαφάνεια 57</vt:lpstr>
      <vt:lpstr>Διαφάνεια 58</vt:lpstr>
      <vt:lpstr>Διαφάνεια 59</vt:lpstr>
      <vt:lpstr>Διαφάνεια 60</vt:lpstr>
      <vt:lpstr>4 UMI counts &gt;11 distance &lt; 31</vt:lpstr>
      <vt:lpstr>Διαφάνεια 62</vt:lpstr>
      <vt:lpstr>Διαφάνεια 63</vt:lpstr>
      <vt:lpstr>Διαφάνεια 64</vt:lpstr>
      <vt:lpstr>Διαφάνεια 65</vt:lpstr>
      <vt:lpstr>Διαφάνεια 66</vt:lpstr>
      <vt:lpstr>Διαφάνεια 67</vt:lpstr>
      <vt:lpstr>Διαφάνεια 68</vt:lpstr>
      <vt:lpstr>Διαφάνεια 69</vt:lpstr>
      <vt:lpstr>Διαφάνεια 70</vt:lpstr>
      <vt:lpstr>Διαφάνεια 71</vt:lpstr>
      <vt:lpstr>Διαφάνεια 72</vt:lpstr>
      <vt:lpstr>Διαφάνεια 73</vt:lpstr>
      <vt:lpstr>Διαφάνεια 74</vt:lpstr>
      <vt:lpstr>Διαφάνεια 75</vt:lpstr>
      <vt:lpstr>Διαφάνεια 76</vt:lpstr>
      <vt:lpstr>Διαφάνεια 77</vt:lpstr>
      <vt:lpstr>Διαφάνεια 78</vt:lpstr>
      <vt:lpstr>Διαφάνεια 79</vt:lpstr>
      <vt:lpstr>Διαφάνεια 80</vt:lpstr>
      <vt:lpstr>Διαφάνεια 81</vt:lpstr>
      <vt:lpstr>Διαφάνεια 82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UMI counts &gt;5 distance &lt; 4</dc:title>
  <dc:creator>User</dc:creator>
  <cp:lastModifiedBy>Χρήστης των Windows</cp:lastModifiedBy>
  <cp:revision>26</cp:revision>
  <dcterms:created xsi:type="dcterms:W3CDTF">2020-10-29T15:31:11Z</dcterms:created>
  <dcterms:modified xsi:type="dcterms:W3CDTF">2020-10-30T11:56:29Z</dcterms:modified>
</cp:coreProperties>
</file>