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9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20/10/2020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20/10/2020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20/10/2020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20/10/2020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20/10/2020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20/10/2020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20/10/2020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20/10/2020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20/10/2020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20/10/2020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20/10/2020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9EC8F-487F-4200-B1DC-0A88A1467FA5}" type="datetimeFigureOut">
              <a:rPr lang="el-GR" smtClean="0"/>
              <a:pPr/>
              <a:t>20/10/2020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- Εικόνα" descr="Sequences' distances for the UMI_130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1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3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timPlot_page-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Sequences' distances for the UMI_42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Sequences' distances for the UMI_339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Sequences' distances for the UMI_24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Sequences' distances for the UMI_24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Cou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Προβολή στην οθόνη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17" baseType="lpstr">
      <vt:lpstr>Θέμα του Office</vt:lpstr>
      <vt:lpstr>Διαφάνεια 1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  <vt:lpstr>Διαφάνεια 14</vt:lpstr>
      <vt:lpstr>Διαφάνεια 15</vt:lpstr>
      <vt:lpstr>Διαφάνεια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Χρήστης των Windows</dc:creator>
  <cp:lastModifiedBy>Χρήστης των Windows</cp:lastModifiedBy>
  <cp:revision>7</cp:revision>
  <dcterms:created xsi:type="dcterms:W3CDTF">2020-10-18T18:16:35Z</dcterms:created>
  <dcterms:modified xsi:type="dcterms:W3CDTF">2020-10-20T08:54:27Z</dcterms:modified>
</cp:coreProperties>
</file>