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  <p:sldId id="258" r:id="rId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751E-57D8-4C2B-95F1-1F6FE9F71FC7}" type="datetimeFigureOut">
              <a:rPr lang="el-GR" smtClean="0"/>
              <a:pPr/>
              <a:t>16/10/2020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B24-2CDC-4EEC-9E07-9C06BDC6D4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751E-57D8-4C2B-95F1-1F6FE9F71FC7}" type="datetimeFigureOut">
              <a:rPr lang="el-GR" smtClean="0"/>
              <a:pPr/>
              <a:t>16/10/2020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B24-2CDC-4EEC-9E07-9C06BDC6D4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751E-57D8-4C2B-95F1-1F6FE9F71FC7}" type="datetimeFigureOut">
              <a:rPr lang="el-GR" smtClean="0"/>
              <a:pPr/>
              <a:t>16/10/2020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B24-2CDC-4EEC-9E07-9C06BDC6D4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751E-57D8-4C2B-95F1-1F6FE9F71FC7}" type="datetimeFigureOut">
              <a:rPr lang="el-GR" smtClean="0"/>
              <a:pPr/>
              <a:t>16/10/2020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B24-2CDC-4EEC-9E07-9C06BDC6D4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751E-57D8-4C2B-95F1-1F6FE9F71FC7}" type="datetimeFigureOut">
              <a:rPr lang="el-GR" smtClean="0"/>
              <a:pPr/>
              <a:t>16/10/2020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B24-2CDC-4EEC-9E07-9C06BDC6D4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751E-57D8-4C2B-95F1-1F6FE9F71FC7}" type="datetimeFigureOut">
              <a:rPr lang="el-GR" smtClean="0"/>
              <a:pPr/>
              <a:t>16/10/2020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B24-2CDC-4EEC-9E07-9C06BDC6D4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751E-57D8-4C2B-95F1-1F6FE9F71FC7}" type="datetimeFigureOut">
              <a:rPr lang="el-GR" smtClean="0"/>
              <a:pPr/>
              <a:t>16/10/2020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B24-2CDC-4EEC-9E07-9C06BDC6D4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751E-57D8-4C2B-95F1-1F6FE9F71FC7}" type="datetimeFigureOut">
              <a:rPr lang="el-GR" smtClean="0"/>
              <a:pPr/>
              <a:t>16/10/2020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B24-2CDC-4EEC-9E07-9C06BDC6D4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751E-57D8-4C2B-95F1-1F6FE9F71FC7}" type="datetimeFigureOut">
              <a:rPr lang="el-GR" smtClean="0"/>
              <a:pPr/>
              <a:t>16/10/2020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B24-2CDC-4EEC-9E07-9C06BDC6D4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751E-57D8-4C2B-95F1-1F6FE9F71FC7}" type="datetimeFigureOut">
              <a:rPr lang="el-GR" smtClean="0"/>
              <a:pPr/>
              <a:t>16/10/2020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B24-2CDC-4EEC-9E07-9C06BDC6D4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751E-57D8-4C2B-95F1-1F6FE9F71FC7}" type="datetimeFigureOut">
              <a:rPr lang="el-GR" smtClean="0"/>
              <a:pPr/>
              <a:t>16/10/2020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B24-2CDC-4EEC-9E07-9C06BDC6D4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751E-57D8-4C2B-95F1-1F6FE9F71FC7}" type="datetimeFigureOut">
              <a:rPr lang="el-GR" smtClean="0"/>
              <a:pPr/>
              <a:t>16/10/2020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F9B24-2CDC-4EEC-9E07-9C06BDC6D4E9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Cou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Counts1_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Βήματα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Consensus </a:t>
            </a:r>
            <a:r>
              <a:rPr lang="el-GR" dirty="0" smtClean="0"/>
              <a:t>για κάθε μοναδικό </a:t>
            </a:r>
            <a:r>
              <a:rPr lang="en-US" dirty="0" smtClean="0"/>
              <a:t>UMI</a:t>
            </a:r>
          </a:p>
          <a:p>
            <a:r>
              <a:rPr lang="en-US" dirty="0" smtClean="0"/>
              <a:t>UMI </a:t>
            </a:r>
            <a:r>
              <a:rPr lang="en-US" dirty="0" smtClean="0"/>
              <a:t>correction </a:t>
            </a:r>
            <a:r>
              <a:rPr lang="el-GR" dirty="0" smtClean="0"/>
              <a:t>με κριτήρια: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UMI distance </a:t>
            </a:r>
            <a:r>
              <a:rPr lang="en-US" dirty="0" smtClean="0"/>
              <a:t>== 1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count_max</a:t>
            </a:r>
            <a:r>
              <a:rPr lang="en-US" dirty="0" smtClean="0"/>
              <a:t>/</a:t>
            </a:r>
            <a:r>
              <a:rPr lang="en-US" dirty="0" err="1" smtClean="0"/>
              <a:t>count_i</a:t>
            </a:r>
            <a:r>
              <a:rPr lang="en-US" dirty="0" smtClean="0"/>
              <a:t> &gt; 2</a:t>
            </a:r>
          </a:p>
          <a:p>
            <a:pPr lvl="1">
              <a:buFont typeface="Wingdings" pitchFamily="2" charset="2"/>
              <a:buChar char="v"/>
            </a:pPr>
            <a:r>
              <a:rPr lang="el-GR" dirty="0" smtClean="0"/>
              <a:t> </a:t>
            </a:r>
            <a:r>
              <a:rPr lang="en-US" dirty="0" smtClean="0"/>
              <a:t>s</a:t>
            </a:r>
            <a:r>
              <a:rPr lang="en-US" dirty="0" smtClean="0"/>
              <a:t>equences</a:t>
            </a:r>
            <a:r>
              <a:rPr lang="el-GR" dirty="0" smtClean="0"/>
              <a:t>_</a:t>
            </a:r>
            <a:r>
              <a:rPr lang="en-US" dirty="0" smtClean="0"/>
              <a:t>distance </a:t>
            </a:r>
            <a:r>
              <a:rPr lang="en-US" dirty="0" smtClean="0"/>
              <a:t>&lt; </a:t>
            </a:r>
            <a:r>
              <a:rPr lang="en-US" dirty="0" smtClean="0"/>
              <a:t>5% of sequence length </a:t>
            </a:r>
            <a:endParaRPr lang="en-US" dirty="0" smtClean="0"/>
          </a:p>
          <a:p>
            <a:r>
              <a:rPr lang="en-US" dirty="0" smtClean="0"/>
              <a:t>Consensus </a:t>
            </a:r>
            <a:r>
              <a:rPr lang="el-GR" dirty="0" smtClean="0"/>
              <a:t>για τα </a:t>
            </a:r>
            <a:r>
              <a:rPr lang="en-US" dirty="0" smtClean="0"/>
              <a:t>UMI </a:t>
            </a:r>
            <a:r>
              <a:rPr lang="el-GR" dirty="0" smtClean="0"/>
              <a:t>που </a:t>
            </a:r>
            <a:r>
              <a:rPr lang="el-GR" dirty="0" smtClean="0"/>
              <a:t>προέκυψαν</a:t>
            </a:r>
            <a:endParaRPr lang="el-G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- Θέση περιεχομένου" descr="timPlot_page-00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500042"/>
            <a:ext cx="8485731" cy="5940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</Words>
  <Application>Microsoft Office PowerPoint</Application>
  <PresentationFormat>Προβολή στην οθόνη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6" baseType="lpstr">
      <vt:lpstr>Θέμα του Office</vt:lpstr>
      <vt:lpstr>Διαφάνεια 1</vt:lpstr>
      <vt:lpstr>Διαφάνεια 2</vt:lpstr>
      <vt:lpstr>Διαφάνεια 3</vt:lpstr>
      <vt:lpstr>Βήματα</vt:lpstr>
      <vt:lpstr>Διαφάνεια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Βήματα</dc:title>
  <dc:creator>Χρήστης των Windows</dc:creator>
  <cp:lastModifiedBy>Χρήστης των Windows</cp:lastModifiedBy>
  <cp:revision>2</cp:revision>
  <dcterms:created xsi:type="dcterms:W3CDTF">2020-10-14T12:51:20Z</dcterms:created>
  <dcterms:modified xsi:type="dcterms:W3CDTF">2020-10-16T08:38:51Z</dcterms:modified>
</cp:coreProperties>
</file>