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3" r:id="rId3"/>
    <p:sldId id="378" r:id="rId4"/>
    <p:sldId id="322" r:id="rId5"/>
    <p:sldId id="384" r:id="rId6"/>
    <p:sldId id="379" r:id="rId7"/>
    <p:sldId id="343" r:id="rId8"/>
    <p:sldId id="385" r:id="rId9"/>
    <p:sldId id="380" r:id="rId10"/>
    <p:sldId id="359" r:id="rId11"/>
    <p:sldId id="386" r:id="rId12"/>
    <p:sldId id="381" r:id="rId13"/>
    <p:sldId id="382" r:id="rId14"/>
    <p:sldId id="377" r:id="rId1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16/11/2020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16/11/2020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16/11/2020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16/11/2020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16/11/2020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16/11/2020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16/11/2020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16/11/2020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16/11/2020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16/11/2020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16/11/2020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16/11/2020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528904"/>
          </a:xfrm>
        </p:spPr>
        <p:txBody>
          <a:bodyPr/>
          <a:lstStyle/>
          <a:p>
            <a:r>
              <a:rPr lang="en-US" sz="6000" b="1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UMI counts &gt;5</a:t>
            </a:r>
            <a:br>
              <a:rPr lang="en-US" dirty="0" smtClean="0"/>
            </a:br>
            <a:r>
              <a:rPr lang="en-US" dirty="0" smtClean="0"/>
              <a:t>distance &lt; 4</a:t>
            </a:r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528904"/>
          </a:xfrm>
        </p:spPr>
        <p:txBody>
          <a:bodyPr/>
          <a:lstStyle/>
          <a:p>
            <a:r>
              <a:rPr lang="en-US" sz="6000" b="1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UMI counts &gt;11</a:t>
            </a:r>
            <a:br>
              <a:rPr lang="en-US" dirty="0" smtClean="0"/>
            </a:br>
            <a:r>
              <a:rPr lang="en-US" dirty="0" smtClean="0"/>
              <a:t>distance &lt; 31</a:t>
            </a:r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Εικόνα" descr="Rplot18_page-0001.jpg"/>
          <p:cNvPicPr>
            <a:picLocks noChangeAspect="1"/>
          </p:cNvPicPr>
          <p:nvPr/>
        </p:nvPicPr>
        <p:blipFill>
          <a:blip r:embed="rId2"/>
          <a:srcRect b="4301"/>
          <a:stretch>
            <a:fillRect/>
          </a:stretch>
        </p:blipFill>
        <p:spPr>
          <a:xfrm>
            <a:off x="142844" y="500042"/>
            <a:ext cx="8858312" cy="6357958"/>
          </a:xfrm>
          <a:prstGeom prst="rect">
            <a:avLst/>
          </a:prstGeom>
        </p:spPr>
      </p:pic>
      <p:sp>
        <p:nvSpPr>
          <p:cNvPr id="3" name="2 - TextBox"/>
          <p:cNvSpPr txBox="1"/>
          <p:nvPr/>
        </p:nvSpPr>
        <p:spPr>
          <a:xfrm>
            <a:off x="1643042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 smtClean="0"/>
              <a:t>Συγκεντρωτικό διάγραμμα </a:t>
            </a:r>
            <a:endParaRPr lang="el-GR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714348" y="785794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Μένουν 194 </a:t>
            </a:r>
            <a:r>
              <a:rPr lang="en-US" dirty="0" smtClean="0"/>
              <a:t>UMIs </a:t>
            </a:r>
            <a:r>
              <a:rPr lang="el-GR" dirty="0" smtClean="0"/>
              <a:t>που δε γίνονται συνένωση με κάποιο άλλο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Τα </a:t>
            </a:r>
            <a:r>
              <a:rPr lang="en-US" dirty="0" smtClean="0"/>
              <a:t>counts </a:t>
            </a:r>
            <a:r>
              <a:rPr lang="el-GR" dirty="0" smtClean="0"/>
              <a:t>τους κυμαίνονται σε:</a:t>
            </a:r>
            <a:endParaRPr lang="el-GR" dirty="0"/>
          </a:p>
        </p:txBody>
      </p:sp>
      <p:pic>
        <p:nvPicPr>
          <p:cNvPr id="4" name="3 - Εικόνα" descr="Rplot15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357298"/>
            <a:ext cx="5220000" cy="522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Rplot08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Rplot01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Rplot17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400800"/>
          </a:xfrm>
          <a:prstGeom prst="rect">
            <a:avLst/>
          </a:prstGeom>
        </p:spPr>
      </p:pic>
      <p:sp>
        <p:nvSpPr>
          <p:cNvPr id="3" name="2 - TextBox"/>
          <p:cNvSpPr txBox="1"/>
          <p:nvPr/>
        </p:nvSpPr>
        <p:spPr>
          <a:xfrm>
            <a:off x="1643042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 smtClean="0"/>
              <a:t>Συγκεντρωτικό διάγραμμα </a:t>
            </a:r>
            <a:endParaRPr lang="el-GR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714348" y="785794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Μένουν 253 </a:t>
            </a:r>
            <a:r>
              <a:rPr lang="en-US" dirty="0" smtClean="0"/>
              <a:t>UMIs </a:t>
            </a:r>
            <a:r>
              <a:rPr lang="el-GR" dirty="0" smtClean="0"/>
              <a:t>που δε γίνονται συνένωση με κάποιο άλλο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Τα </a:t>
            </a:r>
            <a:r>
              <a:rPr lang="en-US" dirty="0" smtClean="0"/>
              <a:t>counts </a:t>
            </a:r>
            <a:r>
              <a:rPr lang="el-GR" dirty="0" smtClean="0"/>
              <a:t>τους κυμαίνονται σε:</a:t>
            </a:r>
            <a:endParaRPr lang="el-GR" dirty="0"/>
          </a:p>
        </p:txBody>
      </p:sp>
      <p:pic>
        <p:nvPicPr>
          <p:cNvPr id="5" name="4 - Εικόνα" descr="Rplot11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428736"/>
            <a:ext cx="5148000" cy="51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528904"/>
          </a:xfrm>
        </p:spPr>
        <p:txBody>
          <a:bodyPr/>
          <a:lstStyle/>
          <a:p>
            <a:r>
              <a:rPr lang="en-US" sz="6000" b="1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UMI counts &gt;5</a:t>
            </a:r>
            <a:br>
              <a:rPr lang="en-US" dirty="0" smtClean="0"/>
            </a:br>
            <a:r>
              <a:rPr lang="en-US" dirty="0" smtClean="0"/>
              <a:t>distance &lt; 31</a:t>
            </a: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Εικόνα" descr="Rplot18_page-0001.jpg"/>
          <p:cNvPicPr>
            <a:picLocks noChangeAspect="1"/>
          </p:cNvPicPr>
          <p:nvPr/>
        </p:nvPicPr>
        <p:blipFill>
          <a:blip r:embed="rId2"/>
          <a:srcRect b="3124"/>
          <a:stretch>
            <a:fillRect/>
          </a:stretch>
        </p:blipFill>
        <p:spPr>
          <a:xfrm>
            <a:off x="274901" y="414000"/>
            <a:ext cx="8869099" cy="6444000"/>
          </a:xfrm>
          <a:prstGeom prst="rect">
            <a:avLst/>
          </a:prstGeom>
        </p:spPr>
      </p:pic>
      <p:sp>
        <p:nvSpPr>
          <p:cNvPr id="3" name="2 - TextBox"/>
          <p:cNvSpPr txBox="1"/>
          <p:nvPr/>
        </p:nvSpPr>
        <p:spPr>
          <a:xfrm>
            <a:off x="1643042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 smtClean="0"/>
              <a:t>Συγκεντρωτικό διάγραμμα </a:t>
            </a:r>
            <a:endParaRPr lang="el-GR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714348" y="785794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Μένουν 235 </a:t>
            </a:r>
            <a:r>
              <a:rPr lang="en-US" dirty="0" smtClean="0"/>
              <a:t>UMIs </a:t>
            </a:r>
            <a:r>
              <a:rPr lang="el-GR" dirty="0" smtClean="0"/>
              <a:t>που δε γίνονται συνένωση με κάποιο άλλο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Τα </a:t>
            </a:r>
            <a:r>
              <a:rPr lang="en-US" dirty="0" smtClean="0"/>
              <a:t>counts </a:t>
            </a:r>
            <a:r>
              <a:rPr lang="el-GR" dirty="0" smtClean="0"/>
              <a:t>τους κυμαίνονται σε:</a:t>
            </a:r>
            <a:endParaRPr lang="el-GR" dirty="0"/>
          </a:p>
        </p:txBody>
      </p:sp>
      <p:pic>
        <p:nvPicPr>
          <p:cNvPr id="4" name="3 - Εικόνα" descr="Rplot12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428736"/>
            <a:ext cx="5184000" cy="518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528904"/>
          </a:xfrm>
        </p:spPr>
        <p:txBody>
          <a:bodyPr/>
          <a:lstStyle/>
          <a:p>
            <a:r>
              <a:rPr lang="en-US" sz="6000" b="1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UMI counts &gt;10</a:t>
            </a:r>
            <a:br>
              <a:rPr lang="en-US" dirty="0" smtClean="0"/>
            </a:br>
            <a:r>
              <a:rPr lang="en-US" dirty="0" smtClean="0"/>
              <a:t>distance &lt; 4</a:t>
            </a:r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Εικόνα" descr="Rplot18_page-0001.jpg"/>
          <p:cNvPicPr>
            <a:picLocks noChangeAspect="1"/>
          </p:cNvPicPr>
          <p:nvPr/>
        </p:nvPicPr>
        <p:blipFill>
          <a:blip r:embed="rId2"/>
          <a:srcRect b="4301"/>
          <a:stretch>
            <a:fillRect/>
          </a:stretch>
        </p:blipFill>
        <p:spPr>
          <a:xfrm>
            <a:off x="142844" y="500042"/>
            <a:ext cx="8858312" cy="6357958"/>
          </a:xfrm>
          <a:prstGeom prst="rect">
            <a:avLst/>
          </a:prstGeom>
        </p:spPr>
      </p:pic>
      <p:sp>
        <p:nvSpPr>
          <p:cNvPr id="3" name="2 - TextBox"/>
          <p:cNvSpPr txBox="1"/>
          <p:nvPr/>
        </p:nvSpPr>
        <p:spPr>
          <a:xfrm>
            <a:off x="1643042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 smtClean="0"/>
              <a:t>Συγκεντρωτικό διάγραμμα </a:t>
            </a:r>
            <a:endParaRPr lang="el-GR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714348" y="785794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Μένουν 208 </a:t>
            </a:r>
            <a:r>
              <a:rPr lang="en-US" dirty="0" smtClean="0"/>
              <a:t>UMIs </a:t>
            </a:r>
            <a:r>
              <a:rPr lang="el-GR" dirty="0" smtClean="0"/>
              <a:t>που δε γίνονται συνένωση με κάποιο άλλο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Τα </a:t>
            </a:r>
            <a:r>
              <a:rPr lang="en-US" dirty="0" smtClean="0"/>
              <a:t>counts </a:t>
            </a:r>
            <a:r>
              <a:rPr lang="el-GR" dirty="0" smtClean="0"/>
              <a:t>τους κυμαίνονται σε:</a:t>
            </a:r>
            <a:endParaRPr lang="el-GR" dirty="0"/>
          </a:p>
        </p:txBody>
      </p:sp>
      <p:pic>
        <p:nvPicPr>
          <p:cNvPr id="4" name="3 - Εικόνα" descr="Rplot14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357298"/>
            <a:ext cx="5220000" cy="522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76</Words>
  <PresentationFormat>Προβολή στην οθόνη (4:3)</PresentationFormat>
  <Paragraphs>16</Paragraphs>
  <Slides>14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5" baseType="lpstr">
      <vt:lpstr>Θέμα του Office</vt:lpstr>
      <vt:lpstr>1 UMI counts &gt;5 distance &lt; 4</vt:lpstr>
      <vt:lpstr>Διαφάνεια 2</vt:lpstr>
      <vt:lpstr>Διαφάνεια 3</vt:lpstr>
      <vt:lpstr>2 UMI counts &gt;5 distance &lt; 31</vt:lpstr>
      <vt:lpstr>Διαφάνεια 5</vt:lpstr>
      <vt:lpstr>Διαφάνεια 6</vt:lpstr>
      <vt:lpstr>3 UMI counts &gt;10 distance &lt; 4</vt:lpstr>
      <vt:lpstr>Διαφάνεια 8</vt:lpstr>
      <vt:lpstr>Διαφάνεια 9</vt:lpstr>
      <vt:lpstr>4 UMI counts &gt;11 distance &lt; 31</vt:lpstr>
      <vt:lpstr>Διαφάνεια 11</vt:lpstr>
      <vt:lpstr>Διαφάνεια 12</vt:lpstr>
      <vt:lpstr>Διαφάνεια 13</vt:lpstr>
      <vt:lpstr>Διαφάνεια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UMI counts &gt;5 distance &lt; 4</dc:title>
  <dc:creator>User</dc:creator>
  <cp:lastModifiedBy>Χρήστης των Windows</cp:lastModifiedBy>
  <cp:revision>27</cp:revision>
  <dcterms:created xsi:type="dcterms:W3CDTF">2020-10-29T15:31:11Z</dcterms:created>
  <dcterms:modified xsi:type="dcterms:W3CDTF">2020-11-16T15:45:56Z</dcterms:modified>
</cp:coreProperties>
</file>