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8DA"/>
    <a:srgbClr val="90A9AD"/>
    <a:srgbClr val="224E59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20" d="100"/>
          <a:sy n="20" d="100"/>
        </p:scale>
        <p:origin x="3192" y="198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30/6/2023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jpe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744331" y="7964118"/>
            <a:ext cx="7433758" cy="8916308"/>
            <a:chOff x="197126" y="10410679"/>
            <a:chExt cx="8027232" cy="10238858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5545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704590" y="8449478"/>
            <a:ext cx="7158250" cy="8426849"/>
            <a:chOff x="20896092" y="11148077"/>
            <a:chExt cx="8027232" cy="950146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5545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sp>
        <p:nvSpPr>
          <p:cNvPr id="101" name="Oval 100"/>
          <p:cNvSpPr/>
          <p:nvPr/>
        </p:nvSpPr>
        <p:spPr>
          <a:xfrm>
            <a:off x="899509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34292" y="18023840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3794417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/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762142"/>
            <a:ext cx="30274012" cy="2351799"/>
            <a:chOff x="600" y="40762142"/>
            <a:chExt cx="30274012" cy="23517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rcRect l="9637" t="14247" r="13656" b="44764"/>
            <a:stretch/>
          </p:blipFill>
          <p:spPr>
            <a:xfrm>
              <a:off x="571430" y="41048671"/>
              <a:ext cx="3214269" cy="17175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4643074" y="41066967"/>
              <a:ext cx="5603879" cy="1665637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FAB7F6-8991-4C01-9DDD-D61865D7B322}"/>
                </a:ext>
              </a:extLst>
            </p:cNvPr>
            <p:cNvGrpSpPr/>
            <p:nvPr/>
          </p:nvGrpSpPr>
          <p:grpSpPr>
            <a:xfrm>
              <a:off x="19965234" y="41002707"/>
              <a:ext cx="3622536" cy="1737637"/>
              <a:chOff x="10439314" y="40950188"/>
              <a:chExt cx="3621730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10858807" y="40950188"/>
                <a:ext cx="320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10858807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10858806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3428" y="40762142"/>
              <a:ext cx="6273524" cy="2351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9822" y="41087727"/>
              <a:ext cx="8301712" cy="161677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25469" y="6678453"/>
            <a:ext cx="5013866" cy="10320418"/>
            <a:chOff x="325469" y="7063461"/>
            <a:chExt cx="5013866" cy="10320418"/>
          </a:xfrm>
        </p:grpSpPr>
        <p:sp>
          <p:nvSpPr>
            <p:cNvPr id="64" name="Rounded Rectangle 63"/>
            <p:cNvSpPr/>
            <p:nvPr/>
          </p:nvSpPr>
          <p:spPr>
            <a:xfrm>
              <a:off x="325469" y="7063461"/>
              <a:ext cx="5013866" cy="10320418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80293" y="12373695"/>
              <a:ext cx="4285640" cy="426513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74361" y="7563515"/>
              <a:ext cx="48975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 rot="5400000">
              <a:off x="1538478" y="9735780"/>
              <a:ext cx="2569271" cy="241780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5" y="19220269"/>
            <a:ext cx="28480642" cy="21360481"/>
          </a:xfrm>
          <a:prstGeom prst="rect">
            <a:avLst/>
          </a:prstGeom>
        </p:spPr>
      </p:pic>
      <p:sp>
        <p:nvSpPr>
          <p:cNvPr id="74" name="Rounded Rectangular Callout 73"/>
          <p:cNvSpPr/>
          <p:nvPr/>
        </p:nvSpPr>
        <p:spPr>
          <a:xfrm rot="1019409">
            <a:off x="3863278" y="19867979"/>
            <a:ext cx="4053675" cy="1240868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224E59"/>
                </a:solidFill>
              </a:rPr>
              <a:t>Down-sampling effect</a:t>
            </a:r>
            <a:endParaRPr lang="el-GR" sz="4000" b="1" dirty="0">
              <a:solidFill>
                <a:srgbClr val="224E59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528829" y="30280690"/>
            <a:ext cx="8939953" cy="1145322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09"/>
              <a:ext cx="6677629" cy="1857840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</a:rPr>
                <a:t>Difficulty to identify mutations of low frequencies</a:t>
              </a:r>
              <a:endParaRPr lang="el-GR" sz="4000" b="1" dirty="0">
                <a:solidFill>
                  <a:srgbClr val="224E59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508679" y="37545283"/>
            <a:ext cx="7330169" cy="1059374"/>
            <a:chOff x="21267711" y="37610596"/>
            <a:chExt cx="7330169" cy="1217437"/>
          </a:xfrm>
        </p:grpSpPr>
        <p:sp>
          <p:nvSpPr>
            <p:cNvPr id="104" name="Rounded Rectangular Callout 103"/>
            <p:cNvSpPr/>
            <p:nvPr/>
          </p:nvSpPr>
          <p:spPr>
            <a:xfrm flipV="1">
              <a:off x="21267711" y="37610596"/>
              <a:ext cx="7330169" cy="1217437"/>
            </a:xfrm>
            <a:prstGeom prst="wedgeRoundRectCallout">
              <a:avLst>
                <a:gd name="adj1" fmla="val -20833"/>
                <a:gd name="adj2" fmla="val 62501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224E59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1463621" y="37827314"/>
              <a:ext cx="6769956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cs typeface="Arial" panose="020B0604020202020204" pitchFamily="34" charset="0"/>
                </a:rPr>
                <a:t>Overlap for Entire Dataset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Dataset Generation</a:t>
            </a:r>
            <a:endParaRPr lang="en-US" sz="6001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7568</TotalTime>
  <Words>128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228</cp:revision>
  <dcterms:created xsi:type="dcterms:W3CDTF">2022-08-24T08:21:35Z</dcterms:created>
  <dcterms:modified xsi:type="dcterms:W3CDTF">2023-06-30T12:57:28Z</dcterms:modified>
</cp:coreProperties>
</file>