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50" d="100"/>
          <a:sy n="50" d="100"/>
        </p:scale>
        <p:origin x="312" y="60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6/7/2023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Styliani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-Christina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Nikos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Fotis</a:t>
            </a:r>
            <a:r>
              <a:rPr lang="en-US" sz="400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baseline="30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00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0" y="40855143"/>
            <a:ext cx="30274012" cy="2131540"/>
          </a:xfrm>
          <a:prstGeom prst="rect">
            <a:avLst/>
          </a:prstGeom>
          <a:solidFill>
            <a:srgbClr val="224E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C164FB-8E53-48DB-B177-69EC644552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9637" t="14247" r="13656" b="44764"/>
          <a:stretch/>
        </p:blipFill>
        <p:spPr>
          <a:xfrm>
            <a:off x="22111411" y="41227422"/>
            <a:ext cx="2839817" cy="15174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3CBAB0-8072-4F48-A10B-8E146AEADD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8" t="37768" r="2938" b="34472"/>
          <a:stretch/>
        </p:blipFill>
        <p:spPr>
          <a:xfrm>
            <a:off x="17098122" y="41250373"/>
            <a:ext cx="4950917" cy="147155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4FAB7F6-8991-4C01-9DDD-D61865D7B322}"/>
              </a:ext>
            </a:extLst>
          </p:cNvPr>
          <p:cNvGrpSpPr/>
          <p:nvPr/>
        </p:nvGrpSpPr>
        <p:grpSpPr>
          <a:xfrm>
            <a:off x="333552" y="41117328"/>
            <a:ext cx="3622511" cy="1737648"/>
            <a:chOff x="11134162" y="40950177"/>
            <a:chExt cx="3621705" cy="17372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5708B5-797C-40B0-A5DC-0B14FF3C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159305"/>
              <a:ext cx="305450" cy="3054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8F2B25-9BD0-4B73-B1CA-FD4A76765CC5}"/>
                </a:ext>
              </a:extLst>
            </p:cNvPr>
            <p:cNvSpPr txBox="1"/>
            <p:nvPr/>
          </p:nvSpPr>
          <p:spPr>
            <a:xfrm>
              <a:off x="11553629" y="40950177"/>
              <a:ext cx="3202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sfragkoul@certh.gr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EE9055-4671-4867-8674-B83BF3EE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706703"/>
              <a:ext cx="305450" cy="3054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69C03-398B-42AF-9E8E-6E06C18D8F34}"/>
                </a:ext>
              </a:extLst>
            </p:cNvPr>
            <p:cNvSpPr txBox="1"/>
            <p:nvPr/>
          </p:nvSpPr>
          <p:spPr>
            <a:xfrm>
              <a:off x="11553492" y="41495647"/>
              <a:ext cx="179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6022DB-DDA2-4B7E-889D-7C51FBC7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2258991"/>
              <a:ext cx="305450" cy="30545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A3008-2E8F-4CBB-A810-4363879B4929}"/>
                </a:ext>
              </a:extLst>
            </p:cNvPr>
            <p:cNvSpPr txBox="1"/>
            <p:nvPr/>
          </p:nvSpPr>
          <p:spPr>
            <a:xfrm>
              <a:off x="11553635" y="42041107"/>
              <a:ext cx="2072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24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scfragkoul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8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79" y="40862263"/>
            <a:ext cx="5996044" cy="2247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30" y="41319117"/>
            <a:ext cx="6850122" cy="133407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5453" y="6489263"/>
            <a:ext cx="7231499" cy="10335368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300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</a:t>
              </a:r>
              <a:r>
                <a:rPr lang="en-US" sz="4400" i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SNIPs and INDELs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variants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" y="19119186"/>
            <a:ext cx="29840383" cy="2150623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457136" y="19033882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9117621" y="19033882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5224405" y="19033882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DNA Base</a:t>
            </a:r>
            <a:endParaRPr lang="en-US" sz="32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075262" y="20804907"/>
            <a:ext cx="4473513" cy="1251594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54668" y="30346003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variants 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1247422" y="3711485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34043" y="37934096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680760" y="39932989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SNIPs and their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 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73787" y="41423360"/>
            <a:ext cx="5043892" cy="1125584"/>
            <a:chOff x="8389799" y="41671189"/>
            <a:chExt cx="4228335" cy="946131"/>
          </a:xfrm>
        </p:grpSpPr>
        <p:sp>
          <p:nvSpPr>
            <p:cNvPr id="73" name="Rectangle 72"/>
            <p:cNvSpPr/>
            <p:nvPr/>
          </p:nvSpPr>
          <p:spPr>
            <a:xfrm>
              <a:off x="8389799" y="42386488"/>
              <a:ext cx="422833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Horizon Europe </a:t>
              </a:r>
              <a:r>
                <a:rPr lang="en-US" sz="9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Programme</a:t>
              </a:r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Grant Agreement Number 101058573</a:t>
              </a:r>
              <a:endParaRPr lang="el-G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469411" y="41671189"/>
              <a:ext cx="4052926" cy="673552"/>
              <a:chOff x="8433081" y="41656803"/>
              <a:chExt cx="4052926" cy="673552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3081" y="41656803"/>
                <a:ext cx="4052926" cy="673552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9361519" y="41746432"/>
                <a:ext cx="1640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Funded by the European Union</a:t>
                </a:r>
                <a:endParaRPr lang="el-GR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11763</TotalTime>
  <Words>232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256</cp:revision>
  <dcterms:created xsi:type="dcterms:W3CDTF">2022-08-24T08:21:35Z</dcterms:created>
  <dcterms:modified xsi:type="dcterms:W3CDTF">2023-07-06T07:11:44Z</dcterms:modified>
</cp:coreProperties>
</file>