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58" r:id="rId4"/>
    <p:sldId id="261" r:id="rId5"/>
    <p:sldId id="262" r:id="rId6"/>
    <p:sldId id="269" r:id="rId7"/>
    <p:sldId id="263" r:id="rId8"/>
    <p:sldId id="278" r:id="rId9"/>
    <p:sldId id="271" r:id="rId10"/>
    <p:sldId id="265" r:id="rId11"/>
    <p:sldId id="272" r:id="rId12"/>
    <p:sldId id="266" r:id="rId13"/>
    <p:sldId id="270" r:id="rId14"/>
    <p:sldId id="279" r:id="rId15"/>
    <p:sldId id="273" r:id="rId16"/>
    <p:sldId id="275" r:id="rId17"/>
    <p:sldId id="274" r:id="rId18"/>
    <p:sldId id="267" r:id="rId19"/>
  </p:sldIdLst>
  <p:sldSz cx="12192000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E84"/>
    <a:srgbClr val="DAE8FA"/>
    <a:srgbClr val="BFBFBF"/>
    <a:srgbClr val="D9D9D9"/>
    <a:srgbClr val="FFFFFF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08" autoAdjust="0"/>
    <p:restoredTop sz="78021" autoAdjust="0"/>
  </p:normalViewPr>
  <p:slideViewPr>
    <p:cSldViewPr>
      <p:cViewPr varScale="1">
        <p:scale>
          <a:sx n="85" d="100"/>
          <a:sy n="85" d="100"/>
        </p:scale>
        <p:origin x="90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ashGrid%20Git\CUDA-Project-Hash-Grid\Laufzeit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ashGrid%20Git\CUDA-Project-Hash-Grid\Laufzeit%20Benchmark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B2A51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>
                <a:effectLst/>
              </a:rPr>
              <a:t>Laufzeit bei Veränderung der Grid-Größe</a:t>
            </a:r>
            <a:endParaRPr lang="de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B2A51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Tabelle3!$B$22:$B$30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F-4FB9-9282-777B1E3444E8}"/>
            </c:ext>
          </c:extLst>
        </c:ser>
        <c:ser>
          <c:idx val="1"/>
          <c:order val="1"/>
          <c:tx>
            <c:v>CPU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Tabelle3!$C$22:$C$30</c:f>
              <c:numCache>
                <c:formatCode>General</c:formatCode>
                <c:ptCount val="9"/>
                <c:pt idx="0">
                  <c:v>49</c:v>
                </c:pt>
                <c:pt idx="1">
                  <c:v>55</c:v>
                </c:pt>
                <c:pt idx="2">
                  <c:v>54</c:v>
                </c:pt>
                <c:pt idx="3">
                  <c:v>52</c:v>
                </c:pt>
                <c:pt idx="4">
                  <c:v>56</c:v>
                </c:pt>
                <c:pt idx="5">
                  <c:v>67</c:v>
                </c:pt>
                <c:pt idx="6">
                  <c:v>118</c:v>
                </c:pt>
                <c:pt idx="7">
                  <c:v>316</c:v>
                </c:pt>
                <c:pt idx="8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BF-4FB9-9282-777B1E3444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32484200"/>
        <c:axId val="532484528"/>
      </c:barChart>
      <c:catAx>
        <c:axId val="532484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Hashgrid</a:t>
                </a:r>
                <a:r>
                  <a:rPr lang="de-DE" baseline="0"/>
                  <a:t> Dimension</a:t>
                </a:r>
                <a:endParaRPr lang="de-DE"/>
              </a:p>
            </c:rich>
          </c:tx>
          <c:layout>
            <c:manualLayout>
              <c:xMode val="edge"/>
              <c:yMode val="edge"/>
              <c:x val="0.4453225439127802"/>
              <c:y val="0.905476600040379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528"/>
        <c:crosses val="autoZero"/>
        <c:auto val="1"/>
        <c:lblAlgn val="ctr"/>
        <c:lblOffset val="100"/>
        <c:noMultiLvlLbl val="0"/>
      </c:catAx>
      <c:valAx>
        <c:axId val="5324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</a:t>
            </a:r>
            <a:r>
              <a:rPr lang="de-DE" baseline="0" dirty="0"/>
              <a:t> bei Veränderung der Partikelanzahl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Tabelle2!$B$14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Tabelle2!$B$15:$B$24</c:f>
              <c:numCache>
                <c:formatCode>General</c:formatCode>
                <c:ptCount val="10"/>
                <c:pt idx="0">
                  <c:v>3.84</c:v>
                </c:pt>
                <c:pt idx="1">
                  <c:v>5.6079999999999997</c:v>
                </c:pt>
                <c:pt idx="2">
                  <c:v>7.62</c:v>
                </c:pt>
                <c:pt idx="3">
                  <c:v>9.5</c:v>
                </c:pt>
                <c:pt idx="4">
                  <c:v>11.324</c:v>
                </c:pt>
                <c:pt idx="5">
                  <c:v>13.119</c:v>
                </c:pt>
                <c:pt idx="6">
                  <c:v>15.063000000000001</c:v>
                </c:pt>
                <c:pt idx="7">
                  <c:v>16.920999999999999</c:v>
                </c:pt>
                <c:pt idx="8">
                  <c:v>18.731999999999999</c:v>
                </c:pt>
                <c:pt idx="9">
                  <c:v>20.64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5-4D41-90C7-F5CD6B35B6F0}"/>
            </c:ext>
          </c:extLst>
        </c:ser>
        <c:ser>
          <c:idx val="2"/>
          <c:order val="2"/>
          <c:tx>
            <c:strRef>
              <c:f>Tabelle2!$E$14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Tabelle2!$E$15:$E$24</c:f>
              <c:numCache>
                <c:formatCode>General</c:formatCode>
                <c:ptCount val="10"/>
                <c:pt idx="0">
                  <c:v>27.097999999999999</c:v>
                </c:pt>
                <c:pt idx="1">
                  <c:v>43.987000000000002</c:v>
                </c:pt>
                <c:pt idx="2">
                  <c:v>56.189</c:v>
                </c:pt>
                <c:pt idx="3">
                  <c:v>66.156999999999996</c:v>
                </c:pt>
                <c:pt idx="4">
                  <c:v>76.700999999999993</c:v>
                </c:pt>
                <c:pt idx="5">
                  <c:v>85.269000000000005</c:v>
                </c:pt>
                <c:pt idx="6">
                  <c:v>94.078000000000003</c:v>
                </c:pt>
                <c:pt idx="7">
                  <c:v>103.092</c:v>
                </c:pt>
                <c:pt idx="8">
                  <c:v>114.949</c:v>
                </c:pt>
                <c:pt idx="9">
                  <c:v>123.917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5-4D41-90C7-F5CD6B35B6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9811744"/>
        <c:axId val="6524843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Tabelle2!$C$14</c15:sqref>
                        </c15:formulaRef>
                      </c:ext>
                    </c:extLst>
                    <c:strCache>
                      <c:ptCount val="1"/>
                      <c:pt idx="0">
                        <c:v>GPU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Tabelle2!$C$15:$C$24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3.8460000000000001</c:v>
                      </c:pt>
                      <c:pt idx="1">
                        <c:v>5.7610000000000001</c:v>
                      </c:pt>
                      <c:pt idx="2">
                        <c:v>7.5789999999999997</c:v>
                      </c:pt>
                      <c:pt idx="3">
                        <c:v>9.3320000000000007</c:v>
                      </c:pt>
                      <c:pt idx="4">
                        <c:v>11.244</c:v>
                      </c:pt>
                      <c:pt idx="5">
                        <c:v>13.282</c:v>
                      </c:pt>
                      <c:pt idx="6">
                        <c:v>15.153</c:v>
                      </c:pt>
                      <c:pt idx="7">
                        <c:v>16.954000000000001</c:v>
                      </c:pt>
                      <c:pt idx="8">
                        <c:v>18.489000000000001</c:v>
                      </c:pt>
                      <c:pt idx="9">
                        <c:v>20.282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915-4D41-90C7-F5CD6B35B6F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Tabelle2!$F$14</c15:sqref>
                        </c15:formulaRef>
                      </c:ext>
                    </c:extLst>
                    <c:strCache>
                      <c:ptCount val="1"/>
                      <c:pt idx="0">
                        <c:v>CPU 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Tabelle2!$F$15:$F$24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26.454000000000001</c:v>
                      </c:pt>
                      <c:pt idx="1">
                        <c:v>43.322000000000003</c:v>
                      </c:pt>
                      <c:pt idx="2">
                        <c:v>55.795000000000002</c:v>
                      </c:pt>
                      <c:pt idx="3">
                        <c:v>66.209000000000003</c:v>
                      </c:pt>
                      <c:pt idx="4">
                        <c:v>76.269000000000005</c:v>
                      </c:pt>
                      <c:pt idx="5">
                        <c:v>86.52</c:v>
                      </c:pt>
                      <c:pt idx="6">
                        <c:v>92.811000000000007</c:v>
                      </c:pt>
                      <c:pt idx="7">
                        <c:v>103.947</c:v>
                      </c:pt>
                      <c:pt idx="8">
                        <c:v>114.711</c:v>
                      </c:pt>
                      <c:pt idx="9">
                        <c:v>125.229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915-4D41-90C7-F5CD6B35B6F0}"/>
                  </c:ext>
                </c:extLst>
              </c15:ser>
            </c15:filteredLineSeries>
          </c:ext>
        </c:extLst>
      </c:lineChart>
      <c:catAx>
        <c:axId val="5398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484336"/>
        <c:crosses val="autoZero"/>
        <c:auto val="1"/>
        <c:lblAlgn val="ctr"/>
        <c:lblOffset val="100"/>
        <c:noMultiLvlLbl val="0"/>
      </c:catAx>
      <c:valAx>
        <c:axId val="652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98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Veränderung</a:t>
            </a:r>
            <a:r>
              <a:rPr lang="de-DE" baseline="0" dirty="0"/>
              <a:t> </a:t>
            </a:r>
            <a:r>
              <a:rPr lang="de-DE" dirty="0"/>
              <a:t>der Partikelanzahl (bis 60</a:t>
            </a:r>
            <a:r>
              <a:rPr lang="de-DE" baseline="0" dirty="0"/>
              <a:t> Millionen)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Tabelle5!$B$15</c:f>
              <c:strCache>
                <c:ptCount val="1"/>
                <c:pt idx="0">
                  <c:v> CPU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Tabelle5!$B$16:$B$35</c:f>
              <c:numCache>
                <c:formatCode>General</c:formatCode>
                <c:ptCount val="20"/>
                <c:pt idx="0">
                  <c:v>128</c:v>
                </c:pt>
                <c:pt idx="1">
                  <c:v>210</c:v>
                </c:pt>
                <c:pt idx="2">
                  <c:v>284</c:v>
                </c:pt>
                <c:pt idx="3">
                  <c:v>357</c:v>
                </c:pt>
                <c:pt idx="4">
                  <c:v>423</c:v>
                </c:pt>
                <c:pt idx="5">
                  <c:v>501</c:v>
                </c:pt>
                <c:pt idx="6">
                  <c:v>566</c:v>
                </c:pt>
                <c:pt idx="7">
                  <c:v>643</c:v>
                </c:pt>
                <c:pt idx="8">
                  <c:v>686</c:v>
                </c:pt>
                <c:pt idx="9">
                  <c:v>742</c:v>
                </c:pt>
                <c:pt idx="10">
                  <c:v>812</c:v>
                </c:pt>
                <c:pt idx="11">
                  <c:v>891</c:v>
                </c:pt>
                <c:pt idx="12">
                  <c:v>964</c:v>
                </c:pt>
                <c:pt idx="13">
                  <c:v>1003</c:v>
                </c:pt>
                <c:pt idx="14">
                  <c:v>1061</c:v>
                </c:pt>
                <c:pt idx="15">
                  <c:v>1134</c:v>
                </c:pt>
                <c:pt idx="16">
                  <c:v>1212</c:v>
                </c:pt>
                <c:pt idx="17">
                  <c:v>1287</c:v>
                </c:pt>
                <c:pt idx="18">
                  <c:v>1365</c:v>
                </c:pt>
                <c:pt idx="19">
                  <c:v>1411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A9-45CE-89FF-1D861BCF2394}"/>
            </c:ext>
          </c:extLst>
        </c:ser>
        <c:ser>
          <c:idx val="1"/>
          <c:order val="1"/>
          <c:tx>
            <c:strRef>
              <c:f>Tabelle5!$C$15</c:f>
              <c:strCache>
                <c:ptCount val="1"/>
                <c:pt idx="0">
                  <c:v> GPU mit kopieren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3.2025880485869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A9-45CE-89FF-1D861BCF2394}"/>
                </c:ext>
              </c:extLst>
            </c:dLbl>
            <c:dLbl>
              <c:idx val="1"/>
              <c:layout>
                <c:manualLayout>
                  <c:x val="-1.6198449612403101E-2"/>
                  <c:y val="-3.2025880485869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Tabelle5!$C$16:$C$35</c:f>
              <c:numCache>
                <c:formatCode>General</c:formatCode>
                <c:ptCount val="20"/>
                <c:pt idx="0">
                  <c:v>27</c:v>
                </c:pt>
                <c:pt idx="1">
                  <c:v>49</c:v>
                </c:pt>
                <c:pt idx="2">
                  <c:v>72</c:v>
                </c:pt>
                <c:pt idx="3">
                  <c:v>93</c:v>
                </c:pt>
                <c:pt idx="4">
                  <c:v>117</c:v>
                </c:pt>
                <c:pt idx="5">
                  <c:v>139</c:v>
                </c:pt>
                <c:pt idx="6">
                  <c:v>161</c:v>
                </c:pt>
                <c:pt idx="7">
                  <c:v>181</c:v>
                </c:pt>
                <c:pt idx="8">
                  <c:v>205</c:v>
                </c:pt>
                <c:pt idx="9">
                  <c:v>226</c:v>
                </c:pt>
                <c:pt idx="10">
                  <c:v>248</c:v>
                </c:pt>
                <c:pt idx="11">
                  <c:v>271</c:v>
                </c:pt>
                <c:pt idx="12">
                  <c:v>294</c:v>
                </c:pt>
                <c:pt idx="13">
                  <c:v>315</c:v>
                </c:pt>
                <c:pt idx="14">
                  <c:v>339</c:v>
                </c:pt>
                <c:pt idx="15">
                  <c:v>358</c:v>
                </c:pt>
                <c:pt idx="16">
                  <c:v>381</c:v>
                </c:pt>
                <c:pt idx="17">
                  <c:v>402</c:v>
                </c:pt>
                <c:pt idx="18">
                  <c:v>426</c:v>
                </c:pt>
                <c:pt idx="19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A9-45CE-89FF-1D861BCF2394}"/>
            </c:ext>
          </c:extLst>
        </c:ser>
        <c:ser>
          <c:idx val="2"/>
          <c:order val="2"/>
          <c:tx>
            <c:strRef>
              <c:f>Tabelle5!$D$15</c:f>
              <c:strCache>
                <c:ptCount val="1"/>
                <c:pt idx="0">
                  <c:v> GPU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2.37571466357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A9-45CE-89FF-1D861BCF2394}"/>
                </c:ext>
              </c:extLst>
            </c:dLbl>
            <c:dLbl>
              <c:idx val="3"/>
              <c:layout>
                <c:manualLayout>
                  <c:x val="-1.6198449612403101E-2"/>
                  <c:y val="-1.34212293230788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A9-45CE-89FF-1D861BCF2394}"/>
                </c:ext>
              </c:extLst>
            </c:dLbl>
            <c:dLbl>
              <c:idx val="4"/>
              <c:layout>
                <c:manualLayout>
                  <c:x val="-1.6198449612403101E-2"/>
                  <c:y val="-1.9622779710675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Tabelle5!$D$16:$D$35</c:f>
              <c:numCache>
                <c:formatCode>General</c:formatCode>
                <c:ptCount val="20"/>
                <c:pt idx="0">
                  <c:v>10</c:v>
                </c:pt>
                <c:pt idx="1">
                  <c:v>18</c:v>
                </c:pt>
                <c:pt idx="2">
                  <c:v>26</c:v>
                </c:pt>
                <c:pt idx="3">
                  <c:v>33</c:v>
                </c:pt>
                <c:pt idx="4">
                  <c:v>40</c:v>
                </c:pt>
                <c:pt idx="5">
                  <c:v>49</c:v>
                </c:pt>
                <c:pt idx="6">
                  <c:v>56</c:v>
                </c:pt>
                <c:pt idx="7">
                  <c:v>63</c:v>
                </c:pt>
                <c:pt idx="8">
                  <c:v>71</c:v>
                </c:pt>
                <c:pt idx="9">
                  <c:v>77</c:v>
                </c:pt>
                <c:pt idx="10">
                  <c:v>85</c:v>
                </c:pt>
                <c:pt idx="11">
                  <c:v>93</c:v>
                </c:pt>
                <c:pt idx="12">
                  <c:v>100</c:v>
                </c:pt>
                <c:pt idx="13">
                  <c:v>109</c:v>
                </c:pt>
                <c:pt idx="14">
                  <c:v>115</c:v>
                </c:pt>
                <c:pt idx="15">
                  <c:v>123</c:v>
                </c:pt>
                <c:pt idx="16">
                  <c:v>131</c:v>
                </c:pt>
                <c:pt idx="17">
                  <c:v>137</c:v>
                </c:pt>
                <c:pt idx="18">
                  <c:v>145</c:v>
                </c:pt>
                <c:pt idx="19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0A9-45CE-89FF-1D861BCF239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3509480"/>
        <c:axId val="543500952"/>
      </c:lineChart>
      <c:catAx>
        <c:axId val="5435094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 in Millionen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0952"/>
        <c:crosses val="autoZero"/>
        <c:auto val="1"/>
        <c:lblAlgn val="ctr"/>
        <c:lblOffset val="100"/>
        <c:noMultiLvlLbl val="0"/>
      </c:catAx>
      <c:valAx>
        <c:axId val="54350095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9480"/>
        <c:crosses val="autoZero"/>
        <c:crossBetween val="between"/>
        <c:min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</a:t>
            </a:r>
            <a:r>
              <a:rPr lang="de-DE" baseline="0" dirty="0"/>
              <a:t> Anteile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Tabelle1!$T$5</c:f>
              <c:strCache>
                <c:ptCount val="1"/>
                <c:pt idx="0">
                  <c:v>Kopieren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3B00024-6A7C-45DB-8CD5-9C3F40637A17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AE405E0-A25B-4ACA-8208-F2D71360F7E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BD641D3-2E39-4CB8-8A7C-ACAE5ACA905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1B19BB4-FC73-4028-A6F0-9E284742C97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C8DA181-2DB4-4A76-B964-FA05A1661B3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771D179-0191-4E1C-8E31-3F178B0869B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D7A589F-C900-4F22-88C4-CF7F2F3AE4D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353EEED-9DC2-4D55-94FC-46CCE67A261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28327B2-C9B7-45B3-B4B5-5E61CEC3603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2C1FD1E-E622-4211-8A67-581B236B9FC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Tabelle1!$T$6:$T$15</c:f>
              <c:numCache>
                <c:formatCode>0.00</c:formatCode>
                <c:ptCount val="10"/>
                <c:pt idx="0">
                  <c:v>1.2159999999999997</c:v>
                </c:pt>
                <c:pt idx="1">
                  <c:v>2.4420000000000002</c:v>
                </c:pt>
                <c:pt idx="2">
                  <c:v>3.6749999999999998</c:v>
                </c:pt>
                <c:pt idx="3">
                  <c:v>5.1129999999999995</c:v>
                </c:pt>
                <c:pt idx="4">
                  <c:v>6.37</c:v>
                </c:pt>
                <c:pt idx="5">
                  <c:v>7.4349999999999996</c:v>
                </c:pt>
                <c:pt idx="6">
                  <c:v>8.6359999999999992</c:v>
                </c:pt>
                <c:pt idx="7">
                  <c:v>10.257999999999999</c:v>
                </c:pt>
                <c:pt idx="8">
                  <c:v>11.158999999999999</c:v>
                </c:pt>
                <c:pt idx="9">
                  <c:v>12.812000000000001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Tabelle1!$W$6:$W$15</c15:f>
                <c15:dlblRangeCache>
                  <c:ptCount val="10"/>
                  <c:pt idx="0">
                    <c:v>31%</c:v>
                  </c:pt>
                  <c:pt idx="1">
                    <c:v>42%</c:v>
                  </c:pt>
                  <c:pt idx="2">
                    <c:v>48%</c:v>
                  </c:pt>
                  <c:pt idx="3">
                    <c:v>54%</c:v>
                  </c:pt>
                  <c:pt idx="4">
                    <c:v>56%</c:v>
                  </c:pt>
                  <c:pt idx="5">
                    <c:v>55%</c:v>
                  </c:pt>
                  <c:pt idx="6">
                    <c:v>57%</c:v>
                  </c:pt>
                  <c:pt idx="7">
                    <c:v>60%</c:v>
                  </c:pt>
                  <c:pt idx="8">
                    <c:v>59%</c:v>
                  </c:pt>
                  <c:pt idx="9">
                    <c:v>61%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9503-4047-B5FA-4481F91F4A6B}"/>
            </c:ext>
          </c:extLst>
        </c:ser>
        <c:ser>
          <c:idx val="1"/>
          <c:order val="1"/>
          <c:tx>
            <c:strRef>
              <c:f>Tabelle1!$U$5</c:f>
              <c:strCache>
                <c:ptCount val="1"/>
                <c:pt idx="0">
                  <c:v>Speicher allok</c:v>
                </c:pt>
              </c:strCache>
            </c:strRef>
          </c:tx>
          <c:spPr>
            <a:solidFill>
              <a:schemeClr val="tx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A2C0A56-302B-4C22-8D5A-A3725AB737C2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A1C3628-0E1C-416A-B466-10BEE274D77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B890941-21E9-4A2D-AB19-C7017236816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3C150D3-F140-42C1-A8F9-B4A93B44FF3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343CE0B-5AF9-49B8-91FA-E83E8BAB06E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BE68134-11FD-434C-9FBB-E35970BFA43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D56F34F-9A29-425F-A9C4-7827E87F3E5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876FEE1-CDBF-4646-AD26-29054E79A44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4B1B6EE-4E33-48E8-9C7E-B7CA2B7394B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0ECD45D-0373-4BB2-A5F3-7F185F4CF71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Tabelle1!$U$6:$U$15</c:f>
              <c:numCache>
                <c:formatCode>0.00</c:formatCode>
                <c:ptCount val="10"/>
                <c:pt idx="0">
                  <c:v>1.1940000000000002</c:v>
                </c:pt>
                <c:pt idx="1">
                  <c:v>1.421</c:v>
                </c:pt>
                <c:pt idx="2">
                  <c:v>1.673</c:v>
                </c:pt>
                <c:pt idx="3">
                  <c:v>1.8149999999999995</c:v>
                </c:pt>
                <c:pt idx="4">
                  <c:v>1.9690000000000003</c:v>
                </c:pt>
                <c:pt idx="5">
                  <c:v>2.2109999999999999</c:v>
                </c:pt>
                <c:pt idx="6">
                  <c:v>2.2700000000000005</c:v>
                </c:pt>
                <c:pt idx="7">
                  <c:v>2.2970000000000006</c:v>
                </c:pt>
                <c:pt idx="8">
                  <c:v>2.5609999999999999</c:v>
                </c:pt>
                <c:pt idx="9">
                  <c:v>2.6859999999999999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Tabelle1!$X$6:$X$15</c15:f>
                <c15:dlblRangeCache>
                  <c:ptCount val="10"/>
                  <c:pt idx="0">
                    <c:v>31%</c:v>
                  </c:pt>
                  <c:pt idx="1">
                    <c:v>25%</c:v>
                  </c:pt>
                  <c:pt idx="2">
                    <c:v>22%</c:v>
                  </c:pt>
                  <c:pt idx="3">
                    <c:v>19%</c:v>
                  </c:pt>
                  <c:pt idx="4">
                    <c:v>17%</c:v>
                  </c:pt>
                  <c:pt idx="5">
                    <c:v>17%</c:v>
                  </c:pt>
                  <c:pt idx="6">
                    <c:v>15%</c:v>
                  </c:pt>
                  <c:pt idx="7">
                    <c:v>13%</c:v>
                  </c:pt>
                  <c:pt idx="8">
                    <c:v>14%</c:v>
                  </c:pt>
                  <c:pt idx="9">
                    <c:v>13%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9503-4047-B5FA-4481F91F4A6B}"/>
            </c:ext>
          </c:extLst>
        </c:ser>
        <c:ser>
          <c:idx val="2"/>
          <c:order val="2"/>
          <c:tx>
            <c:strRef>
              <c:f>Tabelle1!$V$5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965A9B5-D236-4DFB-B9F5-313EB2EB5EA4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D4C462C-A865-4C10-BAE5-2B864D299C0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CE2D78A-1C4E-4593-9F3F-8311BE3546E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A798F63-D61D-4D39-BF26-D43E826E6C5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F261166-6C64-49F1-A00A-3D407A391E0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0D90753-19D2-4D49-BD54-D0DF3D86732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11DC170-70BC-4C04-8245-EAD9E5900EF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4BDC16C-39D2-4529-951B-49F3B8A6C7D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8D8212E-CA94-4C22-A85D-4AE5E408968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D0B3F24-A864-4973-B611-F23BC83A199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Tabelle1!$V$6:$V$15</c:f>
              <c:numCache>
                <c:formatCode>0.00</c:formatCode>
                <c:ptCount val="10"/>
                <c:pt idx="0">
                  <c:v>1.47</c:v>
                </c:pt>
                <c:pt idx="1">
                  <c:v>1.917</c:v>
                </c:pt>
                <c:pt idx="2">
                  <c:v>2.242</c:v>
                </c:pt>
                <c:pt idx="3">
                  <c:v>2.6120000000000001</c:v>
                </c:pt>
                <c:pt idx="4">
                  <c:v>3.0609999999999999</c:v>
                </c:pt>
                <c:pt idx="5">
                  <c:v>3.794</c:v>
                </c:pt>
                <c:pt idx="6">
                  <c:v>4.194</c:v>
                </c:pt>
                <c:pt idx="7">
                  <c:v>4.5549999999999997</c:v>
                </c:pt>
                <c:pt idx="8">
                  <c:v>5.03</c:v>
                </c:pt>
                <c:pt idx="9">
                  <c:v>5.3369999999999997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Tabelle1!$Y$6:$Y$15</c15:f>
                <c15:dlblRangeCache>
                  <c:ptCount val="10"/>
                  <c:pt idx="0">
                    <c:v>38%</c:v>
                  </c:pt>
                  <c:pt idx="1">
                    <c:v>33%</c:v>
                  </c:pt>
                  <c:pt idx="2">
                    <c:v>30%</c:v>
                  </c:pt>
                  <c:pt idx="3">
                    <c:v>27%</c:v>
                  </c:pt>
                  <c:pt idx="4">
                    <c:v>27%</c:v>
                  </c:pt>
                  <c:pt idx="5">
                    <c:v>28%</c:v>
                  </c:pt>
                  <c:pt idx="6">
                    <c:v>28%</c:v>
                  </c:pt>
                  <c:pt idx="7">
                    <c:v>27%</c:v>
                  </c:pt>
                  <c:pt idx="8">
                    <c:v>27%</c:v>
                  </c:pt>
                  <c:pt idx="9">
                    <c:v>26%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9503-4047-B5FA-4481F91F4A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35622224"/>
        <c:axId val="535625504"/>
      </c:barChart>
      <c:catAx>
        <c:axId val="5356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625504"/>
        <c:crosses val="autoZero"/>
        <c:auto val="1"/>
        <c:lblAlgn val="ctr"/>
        <c:lblOffset val="100"/>
        <c:noMultiLvlLbl val="0"/>
      </c:catAx>
      <c:valAx>
        <c:axId val="53562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</a:t>
                </a:r>
                <a:r>
                  <a:rPr lang="de-DE" baseline="0"/>
                  <a:t> in ms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62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Abfragezeit bei Veränderung des</a:t>
            </a:r>
            <a:r>
              <a:rPr lang="de-DE" baseline="0" dirty="0"/>
              <a:t> Anfrage Radius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Tabelle7!$F$18</c:f>
              <c:strCache>
                <c:ptCount val="1"/>
                <c:pt idx="0">
                  <c:v> GPU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Tabelle7!$F$19:$F$48</c:f>
              <c:numCache>
                <c:formatCode>General</c:formatCode>
                <c:ptCount val="30"/>
                <c:pt idx="0">
                  <c:v>0.41299999999999998</c:v>
                </c:pt>
                <c:pt idx="1">
                  <c:v>0.502</c:v>
                </c:pt>
                <c:pt idx="2">
                  <c:v>0.39400000000000002</c:v>
                </c:pt>
                <c:pt idx="3">
                  <c:v>0.4</c:v>
                </c:pt>
                <c:pt idx="4">
                  <c:v>0.47899999999999998</c:v>
                </c:pt>
                <c:pt idx="5">
                  <c:v>0.441</c:v>
                </c:pt>
                <c:pt idx="6">
                  <c:v>0.49</c:v>
                </c:pt>
                <c:pt idx="7">
                  <c:v>0.45200000000000001</c:v>
                </c:pt>
                <c:pt idx="8">
                  <c:v>0.43</c:v>
                </c:pt>
                <c:pt idx="9">
                  <c:v>0.441</c:v>
                </c:pt>
                <c:pt idx="10">
                  <c:v>0.46500000000000002</c:v>
                </c:pt>
                <c:pt idx="11">
                  <c:v>0.46600000000000003</c:v>
                </c:pt>
                <c:pt idx="12">
                  <c:v>0.44800000000000001</c:v>
                </c:pt>
                <c:pt idx="13">
                  <c:v>0.47899999999999998</c:v>
                </c:pt>
                <c:pt idx="14">
                  <c:v>0.47599999999999998</c:v>
                </c:pt>
                <c:pt idx="15">
                  <c:v>0.47699999999999998</c:v>
                </c:pt>
                <c:pt idx="16">
                  <c:v>0.50700000000000001</c:v>
                </c:pt>
                <c:pt idx="17">
                  <c:v>0.49099999999999999</c:v>
                </c:pt>
                <c:pt idx="18">
                  <c:v>0.52400000000000002</c:v>
                </c:pt>
                <c:pt idx="19">
                  <c:v>0.55600000000000005</c:v>
                </c:pt>
                <c:pt idx="20">
                  <c:v>0.55500000000000005</c:v>
                </c:pt>
                <c:pt idx="21">
                  <c:v>0.54800000000000004</c:v>
                </c:pt>
                <c:pt idx="22">
                  <c:v>0.73599999999999999</c:v>
                </c:pt>
                <c:pt idx="23">
                  <c:v>0.78500000000000003</c:v>
                </c:pt>
                <c:pt idx="24">
                  <c:v>0.85799999999999998</c:v>
                </c:pt>
                <c:pt idx="25">
                  <c:v>0.90600000000000003</c:v>
                </c:pt>
                <c:pt idx="26">
                  <c:v>0.93400000000000005</c:v>
                </c:pt>
                <c:pt idx="27">
                  <c:v>0.96699999999999997</c:v>
                </c:pt>
                <c:pt idx="28">
                  <c:v>0.98</c:v>
                </c:pt>
                <c:pt idx="29">
                  <c:v>1.0629999999999999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B-4F58-94E6-6ED3BC501CD0}"/>
            </c:ext>
          </c:extLst>
        </c:ser>
        <c:ser>
          <c:idx val="1"/>
          <c:order val="1"/>
          <c:tx>
            <c:strRef>
              <c:f>Tabelle7!$G$18</c:f>
              <c:strCache>
                <c:ptCount val="1"/>
                <c:pt idx="0">
                  <c:v> CPU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Tabelle7!$G$19:$G$48</c:f>
              <c:numCache>
                <c:formatCode>General</c:formatCode>
                <c:ptCount val="30"/>
                <c:pt idx="0">
                  <c:v>1.6E-2</c:v>
                </c:pt>
                <c:pt idx="1">
                  <c:v>3.5999999999999997E-2</c:v>
                </c:pt>
                <c:pt idx="2">
                  <c:v>7.5999999999999998E-2</c:v>
                </c:pt>
                <c:pt idx="3">
                  <c:v>0.153</c:v>
                </c:pt>
                <c:pt idx="4">
                  <c:v>0.26600000000000001</c:v>
                </c:pt>
                <c:pt idx="5">
                  <c:v>0.441</c:v>
                </c:pt>
                <c:pt idx="6">
                  <c:v>0.7</c:v>
                </c:pt>
                <c:pt idx="7">
                  <c:v>0.94</c:v>
                </c:pt>
                <c:pt idx="8">
                  <c:v>1.0609999999999999</c:v>
                </c:pt>
                <c:pt idx="9">
                  <c:v>1.244</c:v>
                </c:pt>
                <c:pt idx="10">
                  <c:v>1.385</c:v>
                </c:pt>
                <c:pt idx="11">
                  <c:v>1.5840000000000001</c:v>
                </c:pt>
                <c:pt idx="12">
                  <c:v>1.7709999999999999</c:v>
                </c:pt>
                <c:pt idx="13">
                  <c:v>1.944</c:v>
                </c:pt>
                <c:pt idx="14">
                  <c:v>2.081</c:v>
                </c:pt>
                <c:pt idx="15">
                  <c:v>2.3370000000000002</c:v>
                </c:pt>
                <c:pt idx="16">
                  <c:v>2.4969999999999999</c:v>
                </c:pt>
                <c:pt idx="17">
                  <c:v>2.798</c:v>
                </c:pt>
                <c:pt idx="18">
                  <c:v>3.0710000000000002</c:v>
                </c:pt>
                <c:pt idx="19">
                  <c:v>3.407</c:v>
                </c:pt>
                <c:pt idx="20">
                  <c:v>3.7290000000000001</c:v>
                </c:pt>
                <c:pt idx="21">
                  <c:v>4.2320000000000002</c:v>
                </c:pt>
                <c:pt idx="22">
                  <c:v>6.25</c:v>
                </c:pt>
                <c:pt idx="23">
                  <c:v>8.9009999999999998</c:v>
                </c:pt>
                <c:pt idx="24">
                  <c:v>11.311</c:v>
                </c:pt>
                <c:pt idx="25">
                  <c:v>13.111000000000001</c:v>
                </c:pt>
                <c:pt idx="26">
                  <c:v>15.374000000000001</c:v>
                </c:pt>
                <c:pt idx="27">
                  <c:v>15.688000000000001</c:v>
                </c:pt>
                <c:pt idx="28">
                  <c:v>17.379000000000001</c:v>
                </c:pt>
                <c:pt idx="29">
                  <c:v>17.951000000000001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B-4F58-94E6-6ED3BC501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3236136"/>
        <c:axId val="643236792"/>
      </c:lineChart>
      <c:catAx>
        <c:axId val="64323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Anfrage 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792"/>
        <c:crosses val="autoZero"/>
        <c:auto val="1"/>
        <c:lblAlgn val="ctr"/>
        <c:lblOffset val="100"/>
        <c:noMultiLvlLbl val="0"/>
      </c:catAx>
      <c:valAx>
        <c:axId val="64323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>
                <a:effectLst/>
              </a:rPr>
              <a:t>Abfragezeit bei Veränderung der Anfrage x-Position</a:t>
            </a:r>
            <a:endParaRPr lang="de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Tabelle8!$F$1</c:f>
              <c:strCache>
                <c:ptCount val="1"/>
                <c:pt idx="0">
                  <c:v> GPU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Tabelle8!$E$2:$E$31</c:f>
              <c:numCache>
                <c:formatCode>General</c:formatCode>
                <c:ptCount val="30"/>
                <c:pt idx="0">
                  <c:v>0</c:v>
                </c:pt>
                <c:pt idx="1">
                  <c:v>17</c:v>
                </c:pt>
                <c:pt idx="2">
                  <c:v>35</c:v>
                </c:pt>
                <c:pt idx="3">
                  <c:v>52</c:v>
                </c:pt>
                <c:pt idx="4">
                  <c:v>69</c:v>
                </c:pt>
                <c:pt idx="5">
                  <c:v>87</c:v>
                </c:pt>
                <c:pt idx="6">
                  <c:v>104</c:v>
                </c:pt>
                <c:pt idx="7">
                  <c:v>121</c:v>
                </c:pt>
                <c:pt idx="8">
                  <c:v>139</c:v>
                </c:pt>
                <c:pt idx="9">
                  <c:v>156</c:v>
                </c:pt>
                <c:pt idx="10">
                  <c:v>173</c:v>
                </c:pt>
                <c:pt idx="11">
                  <c:v>190</c:v>
                </c:pt>
                <c:pt idx="12">
                  <c:v>208</c:v>
                </c:pt>
                <c:pt idx="13">
                  <c:v>225</c:v>
                </c:pt>
                <c:pt idx="14">
                  <c:v>243</c:v>
                </c:pt>
                <c:pt idx="15">
                  <c:v>260</c:v>
                </c:pt>
                <c:pt idx="16">
                  <c:v>277</c:v>
                </c:pt>
                <c:pt idx="17">
                  <c:v>295</c:v>
                </c:pt>
                <c:pt idx="18">
                  <c:v>312</c:v>
                </c:pt>
                <c:pt idx="19">
                  <c:v>329</c:v>
                </c:pt>
                <c:pt idx="20">
                  <c:v>347</c:v>
                </c:pt>
                <c:pt idx="21">
                  <c:v>364</c:v>
                </c:pt>
                <c:pt idx="22">
                  <c:v>381</c:v>
                </c:pt>
                <c:pt idx="23">
                  <c:v>398</c:v>
                </c:pt>
                <c:pt idx="24">
                  <c:v>416</c:v>
                </c:pt>
                <c:pt idx="25">
                  <c:v>433</c:v>
                </c:pt>
                <c:pt idx="26">
                  <c:v>450</c:v>
                </c:pt>
                <c:pt idx="27">
                  <c:v>468</c:v>
                </c:pt>
                <c:pt idx="28">
                  <c:v>485</c:v>
                </c:pt>
                <c:pt idx="29">
                  <c:v>503</c:v>
                </c:pt>
              </c:numCache>
            </c:numRef>
          </c:cat>
          <c:val>
            <c:numRef>
              <c:f>Tabelle8!$F$2:$F$31</c:f>
              <c:numCache>
                <c:formatCode>General</c:formatCode>
                <c:ptCount val="30"/>
                <c:pt idx="0">
                  <c:v>402</c:v>
                </c:pt>
                <c:pt idx="1">
                  <c:v>409</c:v>
                </c:pt>
                <c:pt idx="2">
                  <c:v>391</c:v>
                </c:pt>
                <c:pt idx="3">
                  <c:v>392</c:v>
                </c:pt>
                <c:pt idx="4">
                  <c:v>396</c:v>
                </c:pt>
                <c:pt idx="5">
                  <c:v>364</c:v>
                </c:pt>
                <c:pt idx="6">
                  <c:v>394</c:v>
                </c:pt>
                <c:pt idx="7">
                  <c:v>390</c:v>
                </c:pt>
                <c:pt idx="8">
                  <c:v>396</c:v>
                </c:pt>
                <c:pt idx="9">
                  <c:v>388</c:v>
                </c:pt>
                <c:pt idx="10">
                  <c:v>362</c:v>
                </c:pt>
                <c:pt idx="11">
                  <c:v>399</c:v>
                </c:pt>
                <c:pt idx="12">
                  <c:v>394</c:v>
                </c:pt>
                <c:pt idx="13">
                  <c:v>390</c:v>
                </c:pt>
                <c:pt idx="14">
                  <c:v>401</c:v>
                </c:pt>
                <c:pt idx="15">
                  <c:v>391</c:v>
                </c:pt>
                <c:pt idx="16">
                  <c:v>375</c:v>
                </c:pt>
                <c:pt idx="17">
                  <c:v>397</c:v>
                </c:pt>
                <c:pt idx="18">
                  <c:v>396</c:v>
                </c:pt>
                <c:pt idx="19">
                  <c:v>373</c:v>
                </c:pt>
                <c:pt idx="20">
                  <c:v>411</c:v>
                </c:pt>
                <c:pt idx="21">
                  <c:v>380</c:v>
                </c:pt>
                <c:pt idx="22">
                  <c:v>392</c:v>
                </c:pt>
                <c:pt idx="23">
                  <c:v>412</c:v>
                </c:pt>
                <c:pt idx="24">
                  <c:v>421</c:v>
                </c:pt>
                <c:pt idx="25">
                  <c:v>453</c:v>
                </c:pt>
                <c:pt idx="26">
                  <c:v>465</c:v>
                </c:pt>
                <c:pt idx="27">
                  <c:v>467</c:v>
                </c:pt>
                <c:pt idx="28">
                  <c:v>427</c:v>
                </c:pt>
                <c:pt idx="29">
                  <c:v>445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E8E-4ED5-9220-42E148EF2E51}"/>
            </c:ext>
          </c:extLst>
        </c:ser>
        <c:ser>
          <c:idx val="1"/>
          <c:order val="1"/>
          <c:tx>
            <c:strRef>
              <c:f>Tabelle8!$G$1</c:f>
              <c:strCache>
                <c:ptCount val="1"/>
                <c:pt idx="0">
                  <c:v> CPU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Tabelle8!$E$2:$E$31</c:f>
              <c:numCache>
                <c:formatCode>General</c:formatCode>
                <c:ptCount val="30"/>
                <c:pt idx="0">
                  <c:v>0</c:v>
                </c:pt>
                <c:pt idx="1">
                  <c:v>17</c:v>
                </c:pt>
                <c:pt idx="2">
                  <c:v>35</c:v>
                </c:pt>
                <c:pt idx="3">
                  <c:v>52</c:v>
                </c:pt>
                <c:pt idx="4">
                  <c:v>69</c:v>
                </c:pt>
                <c:pt idx="5">
                  <c:v>87</c:v>
                </c:pt>
                <c:pt idx="6">
                  <c:v>104</c:v>
                </c:pt>
                <c:pt idx="7">
                  <c:v>121</c:v>
                </c:pt>
                <c:pt idx="8">
                  <c:v>139</c:v>
                </c:pt>
                <c:pt idx="9">
                  <c:v>156</c:v>
                </c:pt>
                <c:pt idx="10">
                  <c:v>173</c:v>
                </c:pt>
                <c:pt idx="11">
                  <c:v>190</c:v>
                </c:pt>
                <c:pt idx="12">
                  <c:v>208</c:v>
                </c:pt>
                <c:pt idx="13">
                  <c:v>225</c:v>
                </c:pt>
                <c:pt idx="14">
                  <c:v>243</c:v>
                </c:pt>
                <c:pt idx="15">
                  <c:v>260</c:v>
                </c:pt>
                <c:pt idx="16">
                  <c:v>277</c:v>
                </c:pt>
                <c:pt idx="17">
                  <c:v>295</c:v>
                </c:pt>
                <c:pt idx="18">
                  <c:v>312</c:v>
                </c:pt>
                <c:pt idx="19">
                  <c:v>329</c:v>
                </c:pt>
                <c:pt idx="20">
                  <c:v>347</c:v>
                </c:pt>
                <c:pt idx="21">
                  <c:v>364</c:v>
                </c:pt>
                <c:pt idx="22">
                  <c:v>381</c:v>
                </c:pt>
                <c:pt idx="23">
                  <c:v>398</c:v>
                </c:pt>
                <c:pt idx="24">
                  <c:v>416</c:v>
                </c:pt>
                <c:pt idx="25">
                  <c:v>433</c:v>
                </c:pt>
                <c:pt idx="26">
                  <c:v>450</c:v>
                </c:pt>
                <c:pt idx="27">
                  <c:v>468</c:v>
                </c:pt>
                <c:pt idx="28">
                  <c:v>485</c:v>
                </c:pt>
                <c:pt idx="29">
                  <c:v>503</c:v>
                </c:pt>
              </c:numCache>
            </c:numRef>
          </c:cat>
          <c:val>
            <c:numRef>
              <c:f>Tabelle8!$G$2:$G$31</c:f>
              <c:numCache>
                <c:formatCode>General</c:formatCode>
                <c:ptCount val="30"/>
                <c:pt idx="0">
                  <c:v>66</c:v>
                </c:pt>
                <c:pt idx="1">
                  <c:v>79</c:v>
                </c:pt>
                <c:pt idx="2">
                  <c:v>79</c:v>
                </c:pt>
                <c:pt idx="3">
                  <c:v>78</c:v>
                </c:pt>
                <c:pt idx="4">
                  <c:v>78</c:v>
                </c:pt>
                <c:pt idx="5">
                  <c:v>79</c:v>
                </c:pt>
                <c:pt idx="6">
                  <c:v>79</c:v>
                </c:pt>
                <c:pt idx="7">
                  <c:v>81</c:v>
                </c:pt>
                <c:pt idx="8">
                  <c:v>84</c:v>
                </c:pt>
                <c:pt idx="9">
                  <c:v>80</c:v>
                </c:pt>
                <c:pt idx="10">
                  <c:v>79</c:v>
                </c:pt>
                <c:pt idx="11">
                  <c:v>78</c:v>
                </c:pt>
                <c:pt idx="12">
                  <c:v>80</c:v>
                </c:pt>
                <c:pt idx="13">
                  <c:v>79</c:v>
                </c:pt>
                <c:pt idx="14">
                  <c:v>81</c:v>
                </c:pt>
                <c:pt idx="15">
                  <c:v>82</c:v>
                </c:pt>
                <c:pt idx="16">
                  <c:v>81</c:v>
                </c:pt>
                <c:pt idx="17">
                  <c:v>83</c:v>
                </c:pt>
                <c:pt idx="18">
                  <c:v>87</c:v>
                </c:pt>
                <c:pt idx="19">
                  <c:v>89</c:v>
                </c:pt>
                <c:pt idx="20">
                  <c:v>90</c:v>
                </c:pt>
                <c:pt idx="21">
                  <c:v>91</c:v>
                </c:pt>
                <c:pt idx="22">
                  <c:v>92</c:v>
                </c:pt>
                <c:pt idx="23">
                  <c:v>133</c:v>
                </c:pt>
                <c:pt idx="24">
                  <c:v>448</c:v>
                </c:pt>
                <c:pt idx="25">
                  <c:v>853</c:v>
                </c:pt>
                <c:pt idx="26">
                  <c:v>1178</c:v>
                </c:pt>
                <c:pt idx="27">
                  <c:v>1172</c:v>
                </c:pt>
                <c:pt idx="28">
                  <c:v>1001</c:v>
                </c:pt>
                <c:pt idx="29">
                  <c:v>420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E8E-4ED5-9220-42E148EF2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094600"/>
        <c:axId val="604094928"/>
      </c:lineChart>
      <c:catAx>
        <c:axId val="604094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x-Position im Datensatz</a:t>
                </a:r>
              </a:p>
            </c:rich>
          </c:tx>
          <c:layout>
            <c:manualLayout>
              <c:xMode val="edge"/>
              <c:yMode val="edge"/>
              <c:x val="0.44289683020391679"/>
              <c:y val="0.895127868631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4094928"/>
        <c:crosses val="autoZero"/>
        <c:auto val="1"/>
        <c:lblAlgn val="ctr"/>
        <c:lblOffset val="100"/>
        <c:noMultiLvlLbl val="0"/>
      </c:catAx>
      <c:valAx>
        <c:axId val="60409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</a:t>
                </a:r>
                <a:r>
                  <a:rPr lang="de-DE" baseline="0"/>
                  <a:t> in </a:t>
                </a:r>
                <a:r>
                  <a:rPr lang="de-DE" sz="1000" b="1" i="0" u="none" strike="noStrike" baseline="0">
                    <a:effectLst/>
                  </a:rPr>
                  <a:t>µs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409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0.0718</cdr:x>
      <cdr:y>0.09796</cdr:y>
    </cdr:from>
    <cdr:to>
      <cdr:x>0.43859</cdr:x>
      <cdr:y>0.37227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155C571-8B4E-4520-8020-43B81FD44CB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37544" y="500766"/>
          <a:ext cx="3767655" cy="140220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CE42AD3-648B-46E8-8FBB-30EFB10BB3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976631-D776-48BD-958A-029B16459D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2687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310217" y="2703513"/>
            <a:ext cx="10005483" cy="1143000"/>
          </a:xfrm>
          <a:prstGeom prst="rect">
            <a:avLst/>
          </a:prstGeom>
        </p:spPr>
        <p:txBody>
          <a:bodyPr tIns="0"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933056"/>
            <a:ext cx="9956800" cy="2391544"/>
          </a:xfrm>
        </p:spPr>
        <p:txBody>
          <a:bodyPr tIns="0" anchor="t"/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5140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332656"/>
            <a:ext cx="2264275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ni\allgemeines\Logo\cgvLogo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280282"/>
            <a:ext cx="2603230" cy="7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 bwMode="auto">
          <a:xfrm>
            <a:off x="0" y="1168401"/>
            <a:ext cx="12192000" cy="1778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D5640B-C1E8-4DF4-AC7A-8F7E4BA0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9872-2ACA-418F-BB36-408B1BEEC55B}" type="datetime1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B3DE7-D114-462C-859C-53697013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4C83E-DB84-461C-8747-A8E0F09A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AC43FA6-ADE5-43CE-8179-F30AA66A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B80C6EB-879E-4D35-B410-8A71A5B3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FA6A-1AA1-4E7D-90EF-C28EA5FAB52D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A0E936A-9C6F-44C0-A187-3671320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20109F2-6F5A-454B-96D1-FCB6FE3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5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600" y="1196752"/>
            <a:ext cx="547819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021" y="1196752"/>
            <a:ext cx="528058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2000" cy="10527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600" y="1196752"/>
            <a:ext cx="1088915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1000126"/>
            <a:ext cx="12192000" cy="1238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pic>
        <p:nvPicPr>
          <p:cNvPr id="12" name="Picture 2" descr="D:\Uni\allgemeines\Logo\cgvLogo_white.png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4"/>
          <a:stretch/>
        </p:blipFill>
        <p:spPr bwMode="auto">
          <a:xfrm>
            <a:off x="681045" y="229983"/>
            <a:ext cx="619200" cy="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E101E-9543-428F-B23F-1A7CF26F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8156-427F-4121-8968-8CB03783711B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1D655-C0E4-4D76-97EC-A2CB1E5E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622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BA0AB-BC6E-4F77-BF80-CE855015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ee.colorado.edu/~siewerts/extra/code/example_code_archive/a490dmis_code/CUDA/cuda_work/samples/5_Simulations/particles/doc/particle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Beschleunigungsdatenstrukturen für Partikeldaten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Hash-Grid-Datenstruktur aus ungeordneter Partikelliste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3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8680-DAEA-43D2-BBCE-C57EE780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Hash-Grid Aufbau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D6B2E82-A9FE-49D8-BD7E-8DD9E86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26211"/>
              </p:ext>
            </p:extLst>
          </p:nvPr>
        </p:nvGraphicFramePr>
        <p:xfrm>
          <a:off x="191344" y="1340768"/>
          <a:ext cx="11521281" cy="49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5990DFE-8E18-4826-9B8C-36DC72E0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24103"/>
              </p:ext>
            </p:extLst>
          </p:nvPr>
        </p:nvGraphicFramePr>
        <p:xfrm>
          <a:off x="1199456" y="1844824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32x320x32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2E86E-28FE-438C-98F4-5104619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710-6BA7-439E-B5C5-68E01B364723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1234B-8FD4-4093-B411-C480EE0A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491C-57FC-472B-A239-A650A833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5B260-D74E-406F-B2FA-67320E2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Hash-Grid Aufbau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72BB7C-5DA6-4559-8BD5-9F288248D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491017"/>
              </p:ext>
            </p:extLst>
          </p:nvPr>
        </p:nvGraphicFramePr>
        <p:xfrm>
          <a:off x="191344" y="1196752"/>
          <a:ext cx="11737303" cy="514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1389BC1-5CD8-400D-BEA2-6A58F4FD7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52894"/>
              </p:ext>
            </p:extLst>
          </p:nvPr>
        </p:nvGraphicFramePr>
        <p:xfrm>
          <a:off x="1127448" y="1772816"/>
          <a:ext cx="4356101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726">
                  <a:extLst>
                    <a:ext uri="{9D8B030D-6E8A-4147-A177-3AD203B41FA5}">
                      <a16:colId xmlns:a16="http://schemas.microsoft.com/office/drawing/2014/main" val="4258357727"/>
                    </a:ext>
                  </a:extLst>
                </a:gridCol>
                <a:gridCol w="2808375">
                  <a:extLst>
                    <a:ext uri="{9D8B030D-6E8A-4147-A177-3AD203B41FA5}">
                      <a16:colId xmlns:a16="http://schemas.microsoft.com/office/drawing/2014/main" val="36839412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laser.00080.chkpt.density.mmpld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4715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85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39649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37546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8107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659855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2434983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DD01E-FFAB-41F7-A2FA-B1B44C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EFDD-7D31-478D-B538-0A60EEDC68A4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7CFE7-A674-4AE3-9C97-57FCBE7C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BA859-55C2-4438-A7F6-40BCFF68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8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D5C6-56C4-4024-A216-5EFE33CF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062F1FC-3E0D-46D5-A5D7-C1289A94D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367877"/>
              </p:ext>
            </p:extLst>
          </p:nvPr>
        </p:nvGraphicFramePr>
        <p:xfrm>
          <a:off x="838200" y="1037630"/>
          <a:ext cx="10730408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412E8-A0B4-4105-A7CE-E4268FC0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D3BF-E0CA-4CC1-9D49-1210CE82D387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487B1-99AA-4618-A7D8-CB93B65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D24AFC-61AB-4D3E-BEF8-1CC85379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3273C33-7E5E-4DE4-9F8D-362074D1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32186"/>
              </p:ext>
            </p:extLst>
          </p:nvPr>
        </p:nvGraphicFramePr>
        <p:xfrm>
          <a:off x="1559496" y="1628800"/>
          <a:ext cx="3528392" cy="153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7453028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860684"/>
                    </a:ext>
                  </a:extLst>
                </a:gridCol>
              </a:tblGrid>
              <a:tr h="18524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Datei: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exp2mill.mmpld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597849423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Frame: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20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2508108297"/>
                  </a:ext>
                </a:extLst>
              </a:tr>
              <a:tr h="319319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Partikelanzahl: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variabel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988041385"/>
                  </a:ext>
                </a:extLst>
              </a:tr>
              <a:tr h="319319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Grid Auflösung: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32x320x32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750079390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Verfahren: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niedrigste gemessene Zeit bei 100 durchläufen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537115192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GPU: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Nvidia Gtx 970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1026795611"/>
                  </a:ext>
                </a:extLst>
              </a:tr>
              <a:tr h="18524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CPU: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Intel Xeon E3-1240 V2 3,40GHz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135545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8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>
            <a:extLst>
              <a:ext uri="{FF2B5EF4-FFF2-40B4-BE49-F238E27FC236}">
                <a16:creationId xmlns:a16="http://schemas.microsoft.com/office/drawing/2014/main" id="{A8F15068-1A16-453C-92A7-0C9F15A691EB}"/>
              </a:ext>
            </a:extLst>
          </p:cNvPr>
          <p:cNvSpPr/>
          <p:nvPr/>
        </p:nvSpPr>
        <p:spPr>
          <a:xfrm>
            <a:off x="6850399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185B68D6-6A13-45E3-9166-DB4DD2510850}"/>
              </a:ext>
            </a:extLst>
          </p:cNvPr>
          <p:cNvSpPr/>
          <p:nvPr/>
        </p:nvSpPr>
        <p:spPr>
          <a:xfrm>
            <a:off x="7518833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C864BEE3-C40C-4FF4-85CC-A1FBB1C9A4F2}"/>
              </a:ext>
            </a:extLst>
          </p:cNvPr>
          <p:cNvSpPr/>
          <p:nvPr/>
        </p:nvSpPr>
        <p:spPr>
          <a:xfrm>
            <a:off x="8192157" y="4759925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C9BBBE9F-6C1E-4360-BA73-45457EF3697F}"/>
              </a:ext>
            </a:extLst>
          </p:cNvPr>
          <p:cNvSpPr/>
          <p:nvPr/>
        </p:nvSpPr>
        <p:spPr>
          <a:xfrm>
            <a:off x="8192157" y="4089321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A65E4ABD-BBF5-4361-8782-31E4939756BC}"/>
              </a:ext>
            </a:extLst>
          </p:cNvPr>
          <p:cNvSpPr/>
          <p:nvPr/>
        </p:nvSpPr>
        <p:spPr>
          <a:xfrm>
            <a:off x="6853619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D59044F-B1B1-467F-9750-CB3BFB6467BC}"/>
              </a:ext>
            </a:extLst>
          </p:cNvPr>
          <p:cNvSpPr/>
          <p:nvPr/>
        </p:nvSpPr>
        <p:spPr>
          <a:xfrm>
            <a:off x="7522053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36CB2044-3ED1-4CB3-96AE-2BC5A75BAF3A}"/>
              </a:ext>
            </a:extLst>
          </p:cNvPr>
          <p:cNvSpPr/>
          <p:nvPr/>
        </p:nvSpPr>
        <p:spPr>
          <a:xfrm>
            <a:off x="8195377" y="207673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3AABB6D9-4BC5-46BD-850B-FE1DE0E8342C}"/>
              </a:ext>
            </a:extLst>
          </p:cNvPr>
          <p:cNvSpPr/>
          <p:nvPr/>
        </p:nvSpPr>
        <p:spPr>
          <a:xfrm>
            <a:off x="8861364" y="207340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8A59EC6-8892-47CB-A5DD-25A4D436FF15}"/>
              </a:ext>
            </a:extLst>
          </p:cNvPr>
          <p:cNvSpPr/>
          <p:nvPr/>
        </p:nvSpPr>
        <p:spPr>
          <a:xfrm>
            <a:off x="8861364" y="2747680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F806FEF5-7333-499E-86A4-98F118C55DB2}"/>
              </a:ext>
            </a:extLst>
          </p:cNvPr>
          <p:cNvSpPr/>
          <p:nvPr/>
        </p:nvSpPr>
        <p:spPr>
          <a:xfrm>
            <a:off x="8856994" y="341442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EC4A4CB-48AB-4865-B958-C99E61429A51}"/>
              </a:ext>
            </a:extLst>
          </p:cNvPr>
          <p:cNvSpPr/>
          <p:nvPr/>
        </p:nvSpPr>
        <p:spPr>
          <a:xfrm>
            <a:off x="8852237" y="409115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02D6D823-09B2-48D3-8D6F-428432952F8B}"/>
              </a:ext>
            </a:extLst>
          </p:cNvPr>
          <p:cNvSpPr/>
          <p:nvPr/>
        </p:nvSpPr>
        <p:spPr>
          <a:xfrm>
            <a:off x="8854031" y="475237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26EDE87-CAAB-4FA4-A393-23BF37469971}"/>
              </a:ext>
            </a:extLst>
          </p:cNvPr>
          <p:cNvSpPr/>
          <p:nvPr/>
        </p:nvSpPr>
        <p:spPr>
          <a:xfrm>
            <a:off x="6850399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1191B5D-E99D-4CEA-9C9B-231B148C0851}"/>
              </a:ext>
            </a:extLst>
          </p:cNvPr>
          <p:cNvSpPr/>
          <p:nvPr/>
        </p:nvSpPr>
        <p:spPr>
          <a:xfrm>
            <a:off x="7518833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8BCC6E92-9B4F-418B-AA38-B19B3794F9A9}"/>
              </a:ext>
            </a:extLst>
          </p:cNvPr>
          <p:cNvSpPr/>
          <p:nvPr/>
        </p:nvSpPr>
        <p:spPr>
          <a:xfrm>
            <a:off x="8188550" y="3422326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281B0BE9-C665-4BE4-8736-F8E4D6D4071D}"/>
              </a:ext>
            </a:extLst>
          </p:cNvPr>
          <p:cNvSpPr/>
          <p:nvPr/>
        </p:nvSpPr>
        <p:spPr>
          <a:xfrm>
            <a:off x="7521129" y="341930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09AF2B32-30A0-4E34-B542-AD8367CC2E98}"/>
              </a:ext>
            </a:extLst>
          </p:cNvPr>
          <p:cNvSpPr/>
          <p:nvPr/>
        </p:nvSpPr>
        <p:spPr>
          <a:xfrm>
            <a:off x="6846792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8AB7655-9B9F-4226-BF0E-EF477E92413A}"/>
              </a:ext>
            </a:extLst>
          </p:cNvPr>
          <p:cNvSpPr/>
          <p:nvPr/>
        </p:nvSpPr>
        <p:spPr>
          <a:xfrm>
            <a:off x="7515226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8D00E1-A642-4A5A-BB92-27F54EE2FF62}"/>
              </a:ext>
            </a:extLst>
          </p:cNvPr>
          <p:cNvSpPr/>
          <p:nvPr/>
        </p:nvSpPr>
        <p:spPr>
          <a:xfrm>
            <a:off x="8188550" y="274844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D4632F6-9B91-4D32-B4C7-1A136BDC1CD7}"/>
              </a:ext>
            </a:extLst>
          </p:cNvPr>
          <p:cNvSpPr/>
          <p:nvPr/>
        </p:nvSpPr>
        <p:spPr>
          <a:xfrm>
            <a:off x="6852029" y="342164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87C9F-1466-472E-A6EA-24F095EA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Abfrage Umkreis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342B5-0735-42D9-89F0-399D6EFD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707180" cy="5040560"/>
          </a:xfrm>
        </p:spPr>
        <p:txBody>
          <a:bodyPr/>
          <a:lstStyle/>
          <a:p>
            <a:r>
              <a:rPr lang="de-DE" dirty="0"/>
              <a:t>Wie viele Partikel sind in bestimmter Kugel mit Radius r?</a:t>
            </a:r>
          </a:p>
          <a:p>
            <a:r>
              <a:rPr lang="de-DE" dirty="0"/>
              <a:t>Zellen die mit </a:t>
            </a:r>
            <a:r>
              <a:rPr lang="de-DE" dirty="0" err="1"/>
              <a:t>Bounding</a:t>
            </a:r>
            <a:r>
              <a:rPr lang="de-DE" dirty="0"/>
              <a:t>-Box des Kreises überschneiden werden ermittelt</a:t>
            </a:r>
          </a:p>
          <a:p>
            <a:r>
              <a:rPr lang="de-DE" dirty="0"/>
              <a:t>Umliegende Zellen werden ermittelt</a:t>
            </a:r>
          </a:p>
          <a:p>
            <a:r>
              <a:rPr lang="de-DE" dirty="0"/>
              <a:t>Thread wird für jede dieser Zellen gestartet</a:t>
            </a:r>
          </a:p>
          <a:p>
            <a:r>
              <a:rPr lang="de-DE" dirty="0"/>
              <a:t>Abstand der entsprechenden Partikel zum Mittelpunkt wird berechnet</a:t>
            </a:r>
          </a:p>
          <a:p>
            <a:endParaRPr lang="de-DE" dirty="0"/>
          </a:p>
          <a:p>
            <a:r>
              <a:rPr lang="de-DE" dirty="0"/>
              <a:t>Mögliche Optimierung: Zellen die nicht den Kreis schneiden können und welche bei denen alle Partikel auf jeden Fall im Kreis nicht extra prüfen</a:t>
            </a:r>
          </a:p>
          <a:p>
            <a:endParaRPr lang="de-DE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23069289-B608-4DAE-876B-69E99B42CC0A}"/>
              </a:ext>
            </a:extLst>
          </p:cNvPr>
          <p:cNvSpPr/>
          <p:nvPr/>
        </p:nvSpPr>
        <p:spPr>
          <a:xfrm>
            <a:off x="7209349" y="3119838"/>
            <a:ext cx="1581648" cy="1581648"/>
          </a:xfrm>
          <a:prstGeom prst="ellipse">
            <a:avLst/>
          </a:prstGeom>
          <a:solidFill>
            <a:srgbClr val="DAE8FA">
              <a:alpha val="7411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EE24AB-FB1F-4A98-B2DF-693A7C1FFB8B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C59D99-B6B8-43D5-832B-C4F24287075C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1F663C-A257-4BD5-9913-1B05A2B45AEE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A0F7CE-3A73-4F06-AA4F-F2FDAA73C3D1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4BE8518-DF26-43F1-A379-BFC04364E700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4B7852-2BDB-4E6B-880A-2B8DC73E9F2F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EC4CD1-3A65-4479-B249-019F219D5920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5F4646-22C4-4A53-900F-A943684394A5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B63B3C-7483-4EF8-8477-59003D4665AA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83338E8-0C9C-44E7-A1CC-EEF18D4C6880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7E962C-A54F-48A5-830E-75FDC46C21B4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1862F6-9DF9-4DF5-9146-5C5102A429B4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1C214E-A4F6-4AA8-868B-0E884DBB23B7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AEC1A2-55E2-4CE1-89FA-CF612D9AD23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8F00325-9845-48C0-BA89-ED88B45F0E2B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902D51-AEDE-470E-B183-720AFA9B1051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ED0054-463A-4169-9309-04B97C844DA1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F68838-8FF7-424E-A98F-BAE3232F84B3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187380-48D4-4102-B531-566E83238BF3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17DC3E0-AA80-4FA2-B8E3-7E87671C4470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7F7A9D-281C-4932-BD39-E3A51D57780A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082141B-D67F-43A6-8E50-2A172CA45E49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2182F-FBA2-4DAD-9EF3-35204134E82D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022664-71FD-4F37-B30D-113341217BFE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C1C411C-D43B-4DD7-8DB1-658969CC86F7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C37CEEF-B862-46E6-B0DC-728FBBA1280C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4E4BD9C-83CE-4BB6-B9C1-D1DEE5BC2370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4B4FAEB-71A2-4FA4-A6E8-34654E199DE0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07B676-1711-4921-9B26-7E534534F920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FA5B3F9-73CF-4CE5-804C-21EE86F857B9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27F4347-272F-4E50-9EBA-F7211B3C5B4A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59D6624-120F-40A4-B312-5E9F9ED17F4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0E1EA9D-2859-42E7-84B0-A351BF42FE65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696B87-4364-4E3F-8A5F-1A971925FCFF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994168-7E9D-4C6A-946F-C386895CD3A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0928B8-1939-44EF-9385-85A1CE21366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53308B0-4D88-4EC6-8171-7D6FDCA3662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9542E9F-647E-4219-9414-F5CF5CED58D4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48EA70-C223-4BFB-B7B5-DC9314109A5C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4515EAB-4CD6-4EFB-B2B4-E0470BE2099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F195BF6-4A99-4BBB-BC18-ABF4B29FD63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1549B21-DB9D-4617-911D-B69EFBB4BE99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38E6C3C-1779-4EE0-AFB6-988F1591BF0E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CA01C48-EF49-416C-9FC6-397E6FCC79CC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0561E1-978B-4190-854D-42E1373D67D3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9E4B980-ABE3-480B-818D-8796A59AD566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6E22B6-075E-4D31-A7D6-B6AB67E1F08A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0F54783-BF33-40E3-BA76-31269B05FA0F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124A107-624A-4F66-A77C-A8285324B2F3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A507E46-1880-46A2-AF2F-1900075AB4C3}"/>
              </a:ext>
            </a:extLst>
          </p:cNvPr>
          <p:cNvGrpSpPr/>
          <p:nvPr/>
        </p:nvGrpSpPr>
        <p:grpSpPr>
          <a:xfrm>
            <a:off x="7726049" y="4638655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C23C5D9-6C43-49D8-9198-70DFC1E9BBD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ECD61E1-EA7E-40A2-AB90-412D6CD9C9E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E4EFDFB5-198A-46DC-B482-3B4007C07F4A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DFD2CD3-44AC-4CED-A70B-8B2A2B00EE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02C7494-7E9B-460D-90CC-E5A5A067FFE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F2B9A68F-1599-47D9-8D0D-A138358D7DDF}"/>
              </a:ext>
            </a:extLst>
          </p:cNvPr>
          <p:cNvGrpSpPr/>
          <p:nvPr/>
        </p:nvGrpSpPr>
        <p:grpSpPr>
          <a:xfrm>
            <a:off x="8820317" y="3461329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46892CB-1250-40AA-8C10-2924FEF0991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CB6B222-8877-4BA5-A970-6DCE0201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EB1127AD-A2E8-437B-9DA9-C257A87F07D3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1A337718-298F-4C50-BCCF-C6F1190D143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C462C95-39DE-411A-8609-F7D43C6037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93A96F8-448A-4CA6-B2AE-ECAF4A2A3A12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4D01F93-0C11-4DB5-A796-FF37B73EA995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1295731-23C3-4C9A-8906-2F7564AC30B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DE96681A-AECB-423F-9D21-E1145F94A1FC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25CDDC1-77BA-4431-8A5B-52EA6846688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CACB55D-BD2C-447E-BDAD-271E00A2C5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AE78779-56E7-41C9-BE2C-3AFADCA277C9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4188F5E-C706-4080-B9E2-AFBF8BE7564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DAF55FA-F681-4D27-9D79-2ED76B0128A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12485241-0884-4F12-8250-5013CD33913E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B8B025AE-9E8F-4102-9AA3-E5EBAF253F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4BD0228-5476-4FEB-9362-D910BA3E089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000E717-94EF-4A1E-B39B-40B95896519E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BF88592A-44BA-4556-A5ED-A44FCE248420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1E72C228-AA7E-4DC6-9F50-56AE9D2DD5C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5592FE8-0A1C-4404-BC7E-36B253D8A7C2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5B37625-96BC-4F55-A089-8F74EBA3FAF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3ACCB8-DF5A-4189-A2E2-6F9BCDEDA0D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3EF8D-5F42-4377-91A9-0C354A38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1F73-EF76-4A19-A7EA-CC17B55F06C5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9392D2-9F91-4C2D-9493-CF8E16BD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F28A8-23E5-43D2-B587-9D2E49EA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61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58" grpId="0" animBg="1"/>
      <p:bldP spid="1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A522924-E154-4C43-9A22-41F92BE64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116632"/>
            <a:ext cx="12880753" cy="7245424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3AC3F6FD-EE35-4FAD-B950-B7B8F5417E5F}"/>
              </a:ext>
            </a:extLst>
          </p:cNvPr>
          <p:cNvSpPr txBox="1">
            <a:spLocks/>
          </p:cNvSpPr>
          <p:nvPr/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r>
              <a:rPr lang="de-DE" kern="0" dirty="0"/>
              <a:t>Messungen Umkreis Abfrage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3C2EA3-DF4C-4795-B778-72355B93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BA6B-305E-42A2-B69A-6B47E49F9AFA}" type="datetime1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79367B-65BF-4E70-A9BE-C4A04B75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0A08DC-9046-4173-9C81-BEEBA675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E03A4-3C2D-42A6-AFCA-E5D89C78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Umkreis Abfrage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6432EC-5079-4E35-B37F-9E3AD4DD7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51055"/>
              </p:ext>
            </p:extLst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83CBA6D-8668-4478-9AA7-FF8A036D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26697"/>
              </p:ext>
            </p:extLst>
          </p:nvPr>
        </p:nvGraphicFramePr>
        <p:xfrm>
          <a:off x="1508891" y="1844824"/>
          <a:ext cx="3936999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709">
                  <a:extLst>
                    <a:ext uri="{9D8B030D-6E8A-4147-A177-3AD203B41FA5}">
                      <a16:colId xmlns:a16="http://schemas.microsoft.com/office/drawing/2014/main" val="1295988609"/>
                    </a:ext>
                  </a:extLst>
                </a:gridCol>
                <a:gridCol w="2950290">
                  <a:extLst>
                    <a:ext uri="{9D8B030D-6E8A-4147-A177-3AD203B41FA5}">
                      <a16:colId xmlns:a16="http://schemas.microsoft.com/office/drawing/2014/main" val="3263447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Datei: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2957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806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562500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252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0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3066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03847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096476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5C9A4-76E2-44A9-AF51-6CBA2798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3991-38AF-47E2-A0B1-ED69461D56A1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A58D2-A392-47F7-BB06-E3C0169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8CE1-2E6B-4A4B-802E-9B521DF9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2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1BB96-B80C-43D9-B5A7-73EE293E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Umkreis Abfrage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2B34-B4F5-4618-9F11-EAF325AE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C35-E505-4949-BC89-F79153486951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57C2A-9F99-4711-853B-9EE7BECB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B73064-EE3D-4B46-AF4C-7031B3CD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FF7A50D-981C-4421-8F08-A83DAF32F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485837"/>
              </p:ext>
            </p:extLst>
          </p:nvPr>
        </p:nvGraphicFramePr>
        <p:xfrm>
          <a:off x="838200" y="1196751"/>
          <a:ext cx="10672199" cy="515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69BBD4-8827-49CC-9ADE-B31685619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61430"/>
              </p:ext>
            </p:extLst>
          </p:nvPr>
        </p:nvGraphicFramePr>
        <p:xfrm>
          <a:off x="1775520" y="1844824"/>
          <a:ext cx="3936999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295988609"/>
                    </a:ext>
                  </a:extLst>
                </a:gridCol>
                <a:gridCol w="3000895">
                  <a:extLst>
                    <a:ext uri="{9D8B030D-6E8A-4147-A177-3AD203B41FA5}">
                      <a16:colId xmlns:a16="http://schemas.microsoft.com/office/drawing/2014/main" val="3263447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Datei: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2957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806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562500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252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0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3066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03847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096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48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40807-F397-444B-99B7-F9AC8005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Raycast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09F03-8998-45EE-9E76-D7F851A9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6854560" cy="5040560"/>
          </a:xfrm>
        </p:spPr>
        <p:txBody>
          <a:bodyPr/>
          <a:lstStyle/>
          <a:p>
            <a:r>
              <a:rPr lang="de-DE" b="1"/>
              <a:t>Parallelisierung der Zellen am Strahl entlang</a:t>
            </a:r>
          </a:p>
          <a:p>
            <a:pPr lvl="1"/>
            <a:r>
              <a:rPr lang="de-DE"/>
              <a:t>Zellen müssten zunächst auf CPU berechnet werden</a:t>
            </a:r>
          </a:p>
          <a:p>
            <a:pPr lvl="1"/>
            <a:r>
              <a:rPr lang="de-DE"/>
              <a:t>Speicher allokieren und Übertragung kostet viel Zeit</a:t>
            </a:r>
          </a:p>
          <a:p>
            <a:pPr lvl="1"/>
            <a:r>
              <a:rPr lang="de-DE"/>
              <a:t>Zellenanzahl in vielen Fällen sehr gering </a:t>
            </a:r>
            <a:r>
              <a:rPr lang="de-DE">
                <a:sym typeface="Wingdings" panose="05000000000000000000" pitchFamily="2" charset="2"/>
              </a:rPr>
              <a:t> lohnt nicht</a:t>
            </a:r>
          </a:p>
          <a:p>
            <a:pPr lvl="1"/>
            <a:endParaRPr lang="de-DE">
              <a:sym typeface="Wingdings" panose="05000000000000000000" pitchFamily="2" charset="2"/>
            </a:endParaRPr>
          </a:p>
          <a:p>
            <a:r>
              <a:rPr lang="de-DE" b="1">
                <a:sym typeface="Wingdings" panose="05000000000000000000" pitchFamily="2" charset="2"/>
              </a:rPr>
              <a:t>Parallelisierung aller Zellen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Übertragung nur von Raycasts und Ergebnisliste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Mehrere Raycasts parallel möglich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Es werden aber auch Zellen geprüft, die nicht vom Raycast geschnitten werden  zum Teil viel Overhead</a:t>
            </a:r>
          </a:p>
          <a:p>
            <a:pPr lvl="1"/>
            <a:endParaRPr lang="de-DE">
              <a:sym typeface="Wingdings" panose="05000000000000000000" pitchFamily="2" charset="2"/>
            </a:endParaRPr>
          </a:p>
          <a:p>
            <a:r>
              <a:rPr lang="de-DE" b="1">
                <a:sym typeface="Wingdings" panose="05000000000000000000" pitchFamily="2" charset="2"/>
              </a:rPr>
              <a:t>Parallelisierung der Raycasts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Einzelner Raycast wird seriell verarbeitet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Erwartung: Bei wenigen Raycasts deutlich langsamer als CPU Implementierung, bei vielen schneller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5EA00DD-9782-4CBD-9229-C596C4893316}"/>
              </a:ext>
            </a:extLst>
          </p:cNvPr>
          <p:cNvSpPr/>
          <p:nvPr/>
        </p:nvSpPr>
        <p:spPr>
          <a:xfrm>
            <a:off x="8400256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5AB221D-674C-4BFD-98AE-6332344A54B3}"/>
              </a:ext>
            </a:extLst>
          </p:cNvPr>
          <p:cNvSpPr/>
          <p:nvPr/>
        </p:nvSpPr>
        <p:spPr>
          <a:xfrm>
            <a:off x="9010651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B19A394-40DC-49B9-BAB0-1C5AF79DCA0F}"/>
              </a:ext>
            </a:extLst>
          </p:cNvPr>
          <p:cNvSpPr/>
          <p:nvPr/>
        </p:nvSpPr>
        <p:spPr>
          <a:xfrm>
            <a:off x="9621047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F0A4652-71F4-4179-AA77-D833800C14E1}"/>
              </a:ext>
            </a:extLst>
          </p:cNvPr>
          <p:cNvSpPr/>
          <p:nvPr/>
        </p:nvSpPr>
        <p:spPr>
          <a:xfrm>
            <a:off x="10231442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E240C5-F475-45E6-983A-652BCF3F396F}"/>
              </a:ext>
            </a:extLst>
          </p:cNvPr>
          <p:cNvSpPr/>
          <p:nvPr/>
        </p:nvSpPr>
        <p:spPr>
          <a:xfrm>
            <a:off x="8400257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7D31ECE-1981-4515-BB16-7E2139308FAD}"/>
              </a:ext>
            </a:extLst>
          </p:cNvPr>
          <p:cNvSpPr/>
          <p:nvPr/>
        </p:nvSpPr>
        <p:spPr>
          <a:xfrm>
            <a:off x="9010653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D3FBCDD-F459-4352-96B5-0E7086A95CA7}"/>
              </a:ext>
            </a:extLst>
          </p:cNvPr>
          <p:cNvSpPr/>
          <p:nvPr/>
        </p:nvSpPr>
        <p:spPr>
          <a:xfrm>
            <a:off x="9621047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07FDE04B-AD0F-481F-AEE4-B28EB530B096}"/>
              </a:ext>
            </a:extLst>
          </p:cNvPr>
          <p:cNvSpPr/>
          <p:nvPr/>
        </p:nvSpPr>
        <p:spPr>
          <a:xfrm>
            <a:off x="10231442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9ABEFD9-67D6-441E-B59B-91616CF601AC}"/>
              </a:ext>
            </a:extLst>
          </p:cNvPr>
          <p:cNvSpPr/>
          <p:nvPr/>
        </p:nvSpPr>
        <p:spPr>
          <a:xfrm>
            <a:off x="8400256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3650B19-842A-44C1-BBB8-B1C8B199E8C0}"/>
              </a:ext>
            </a:extLst>
          </p:cNvPr>
          <p:cNvSpPr/>
          <p:nvPr/>
        </p:nvSpPr>
        <p:spPr>
          <a:xfrm>
            <a:off x="9010651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E9DB1E-F4BF-43E9-AF8B-F7D44F5B3823}"/>
              </a:ext>
            </a:extLst>
          </p:cNvPr>
          <p:cNvSpPr/>
          <p:nvPr/>
        </p:nvSpPr>
        <p:spPr>
          <a:xfrm>
            <a:off x="9621047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DC4361-A2A8-4FEB-9ADD-857CDD898AF1}"/>
              </a:ext>
            </a:extLst>
          </p:cNvPr>
          <p:cNvSpPr/>
          <p:nvPr/>
        </p:nvSpPr>
        <p:spPr>
          <a:xfrm>
            <a:off x="10231442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2AABDA-E33C-4DC7-82AB-D0EE88BCB33D}"/>
              </a:ext>
            </a:extLst>
          </p:cNvPr>
          <p:cNvSpPr/>
          <p:nvPr/>
        </p:nvSpPr>
        <p:spPr>
          <a:xfrm>
            <a:off x="8400257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4F41BE5-3DD5-49DA-899B-252D7D65969C}"/>
              </a:ext>
            </a:extLst>
          </p:cNvPr>
          <p:cNvSpPr/>
          <p:nvPr/>
        </p:nvSpPr>
        <p:spPr>
          <a:xfrm>
            <a:off x="9010653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6312779-600A-4B2C-82A3-676BB11B9334}"/>
              </a:ext>
            </a:extLst>
          </p:cNvPr>
          <p:cNvSpPr/>
          <p:nvPr/>
        </p:nvSpPr>
        <p:spPr>
          <a:xfrm>
            <a:off x="9621047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36C6C13-9937-4069-9F91-40EF9C2F768F}"/>
              </a:ext>
            </a:extLst>
          </p:cNvPr>
          <p:cNvSpPr/>
          <p:nvPr/>
        </p:nvSpPr>
        <p:spPr>
          <a:xfrm>
            <a:off x="10231442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8856D0B-095A-4C12-8A90-65E8E819D32F}"/>
              </a:ext>
            </a:extLst>
          </p:cNvPr>
          <p:cNvGrpSpPr/>
          <p:nvPr/>
        </p:nvGrpSpPr>
        <p:grpSpPr>
          <a:xfrm>
            <a:off x="9204697" y="422025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CB440DE-E349-4A00-BE24-BDE5513930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A479B57-F6DE-4BAA-8DF3-F681B3D84B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BF2086DB-E0FA-4D2B-93A7-CA67804F2597}"/>
              </a:ext>
            </a:extLst>
          </p:cNvPr>
          <p:cNvGrpSpPr/>
          <p:nvPr/>
        </p:nvGrpSpPr>
        <p:grpSpPr>
          <a:xfrm>
            <a:off x="9380627" y="324716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B53A3343-5618-4655-87E9-B260E6C9CAA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FB56B582-1639-47D0-A6C2-74B15F25196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143CDA-5A4A-449D-88F7-A94121CD102E}"/>
              </a:ext>
            </a:extLst>
          </p:cNvPr>
          <p:cNvGrpSpPr/>
          <p:nvPr/>
        </p:nvGrpSpPr>
        <p:grpSpPr>
          <a:xfrm>
            <a:off x="10203932" y="314517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5E7D661-1213-414F-8F86-3E470A0B79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B97BDBEF-9F57-43B2-9697-9358B21B220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CE854FE-81C5-4F67-A89A-F1D8293DF7BF}"/>
              </a:ext>
            </a:extLst>
          </p:cNvPr>
          <p:cNvGrpSpPr/>
          <p:nvPr/>
        </p:nvGrpSpPr>
        <p:grpSpPr>
          <a:xfrm>
            <a:off x="9808029" y="2868950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2B1D618E-6E66-4B9C-A372-8CCE18F76B2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AB248003-A1D5-48AE-8F28-D34163DCD3A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D0C12623-5567-4A71-9FAD-835D96704CC9}"/>
              </a:ext>
            </a:extLst>
          </p:cNvPr>
          <p:cNvGrpSpPr/>
          <p:nvPr/>
        </p:nvGrpSpPr>
        <p:grpSpPr>
          <a:xfrm>
            <a:off x="8960211" y="2850292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39CD6AC-4641-482E-9CB8-538E64D7CC7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1880687-5C01-423A-BB5C-BD2BDD17DA0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39BBC42B-A4DF-495A-893F-07B9B48A844F}"/>
              </a:ext>
            </a:extLst>
          </p:cNvPr>
          <p:cNvGrpSpPr/>
          <p:nvPr/>
        </p:nvGrpSpPr>
        <p:grpSpPr>
          <a:xfrm>
            <a:off x="9068795" y="365564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6B93C6F5-4E3B-4706-8C90-F7D2C8A8221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30C9C982-5EF2-424F-A6AC-825698E12D0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E7AC9110-02A1-4BA9-8029-4AD302A31D96}"/>
              </a:ext>
            </a:extLst>
          </p:cNvPr>
          <p:cNvGrpSpPr/>
          <p:nvPr/>
        </p:nvGrpSpPr>
        <p:grpSpPr>
          <a:xfrm>
            <a:off x="9829230" y="3795377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D44B111-56A5-4396-B1B4-7A380866D90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6F85134-BB29-4B06-B6D2-2DF9ACE118F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E34E3225-C1D6-46C2-90D2-7E8A5667B84F}"/>
              </a:ext>
            </a:extLst>
          </p:cNvPr>
          <p:cNvSpPr/>
          <p:nvPr/>
        </p:nvSpPr>
        <p:spPr>
          <a:xfrm>
            <a:off x="8400256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38B771D0-7150-4C4F-BEE4-DE43D633E4E9}"/>
              </a:ext>
            </a:extLst>
          </p:cNvPr>
          <p:cNvSpPr/>
          <p:nvPr/>
        </p:nvSpPr>
        <p:spPr>
          <a:xfrm>
            <a:off x="9010651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605F515-D51C-44BC-B60E-0972AF0B7781}"/>
              </a:ext>
            </a:extLst>
          </p:cNvPr>
          <p:cNvSpPr/>
          <p:nvPr/>
        </p:nvSpPr>
        <p:spPr>
          <a:xfrm>
            <a:off x="9621047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53411A1-8698-4230-9238-E7BD43A363E5}"/>
              </a:ext>
            </a:extLst>
          </p:cNvPr>
          <p:cNvSpPr/>
          <p:nvPr/>
        </p:nvSpPr>
        <p:spPr>
          <a:xfrm>
            <a:off x="10231442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B665E97E-D293-45A0-B52C-2C5277AD57D9}"/>
              </a:ext>
            </a:extLst>
          </p:cNvPr>
          <p:cNvSpPr/>
          <p:nvPr/>
        </p:nvSpPr>
        <p:spPr>
          <a:xfrm>
            <a:off x="8400257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AF2C254E-D39C-4FF3-B4FE-E6EE10BE3CCD}"/>
              </a:ext>
            </a:extLst>
          </p:cNvPr>
          <p:cNvSpPr/>
          <p:nvPr/>
        </p:nvSpPr>
        <p:spPr>
          <a:xfrm>
            <a:off x="9010653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C8013C9-1F1C-465A-A4C5-7DDC564EB519}"/>
              </a:ext>
            </a:extLst>
          </p:cNvPr>
          <p:cNvSpPr/>
          <p:nvPr/>
        </p:nvSpPr>
        <p:spPr>
          <a:xfrm>
            <a:off x="9621047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66E6BF1-BAD2-439A-93E3-E944B734AE3E}"/>
              </a:ext>
            </a:extLst>
          </p:cNvPr>
          <p:cNvSpPr/>
          <p:nvPr/>
        </p:nvSpPr>
        <p:spPr>
          <a:xfrm>
            <a:off x="10231442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03E0C572-38F5-4C6B-A028-D05EC0FE6550}"/>
              </a:ext>
            </a:extLst>
          </p:cNvPr>
          <p:cNvSpPr/>
          <p:nvPr/>
        </p:nvSpPr>
        <p:spPr>
          <a:xfrm>
            <a:off x="8400256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DD57775-7BB5-4240-BFD7-D721D240D229}"/>
              </a:ext>
            </a:extLst>
          </p:cNvPr>
          <p:cNvSpPr/>
          <p:nvPr/>
        </p:nvSpPr>
        <p:spPr>
          <a:xfrm>
            <a:off x="9010651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DB92EBC2-013B-4334-8807-A12676E55666}"/>
              </a:ext>
            </a:extLst>
          </p:cNvPr>
          <p:cNvSpPr/>
          <p:nvPr/>
        </p:nvSpPr>
        <p:spPr>
          <a:xfrm>
            <a:off x="9621047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39E38F-457B-4936-8D81-011D948C88B2}"/>
              </a:ext>
            </a:extLst>
          </p:cNvPr>
          <p:cNvSpPr/>
          <p:nvPr/>
        </p:nvSpPr>
        <p:spPr>
          <a:xfrm>
            <a:off x="10231442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FB3E22A8-A216-49BA-B39C-848A0F5582E2}"/>
              </a:ext>
            </a:extLst>
          </p:cNvPr>
          <p:cNvSpPr/>
          <p:nvPr/>
        </p:nvSpPr>
        <p:spPr>
          <a:xfrm>
            <a:off x="8400257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2ACEC8D-57CD-4425-9E7B-D0330054E457}"/>
              </a:ext>
            </a:extLst>
          </p:cNvPr>
          <p:cNvSpPr/>
          <p:nvPr/>
        </p:nvSpPr>
        <p:spPr>
          <a:xfrm>
            <a:off x="9010653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646F7D21-14F3-4FCD-9BD7-48C115506B44}"/>
              </a:ext>
            </a:extLst>
          </p:cNvPr>
          <p:cNvSpPr/>
          <p:nvPr/>
        </p:nvSpPr>
        <p:spPr>
          <a:xfrm>
            <a:off x="9621047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7B6B81C4-DC21-4517-97B0-93C92BBA4B95}"/>
              </a:ext>
            </a:extLst>
          </p:cNvPr>
          <p:cNvSpPr/>
          <p:nvPr/>
        </p:nvSpPr>
        <p:spPr>
          <a:xfrm>
            <a:off x="10231442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562CE1A-BC2F-4984-A9F1-00750FF70EF1}"/>
              </a:ext>
            </a:extLst>
          </p:cNvPr>
          <p:cNvGrpSpPr/>
          <p:nvPr/>
        </p:nvGrpSpPr>
        <p:grpSpPr>
          <a:xfrm>
            <a:off x="9204697" y="422025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E3DB9BF2-79B8-48E2-9AF9-A937706FBE8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49B2CD74-1DA3-4926-A223-737BAA7E849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7FC5ADE5-F36E-4403-B819-80A63ACA4929}"/>
              </a:ext>
            </a:extLst>
          </p:cNvPr>
          <p:cNvGrpSpPr/>
          <p:nvPr/>
        </p:nvGrpSpPr>
        <p:grpSpPr>
          <a:xfrm>
            <a:off x="9380627" y="324716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DC3BCF9E-909E-473B-AF95-691330F49E2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13533867-BDBD-4AEF-AAD8-A36D7AC0A4C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8A618A2B-E584-484A-83FD-C1FB2C17071A}"/>
              </a:ext>
            </a:extLst>
          </p:cNvPr>
          <p:cNvGrpSpPr/>
          <p:nvPr/>
        </p:nvGrpSpPr>
        <p:grpSpPr>
          <a:xfrm>
            <a:off x="10203932" y="314517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0C366C82-2393-4A88-B558-9F1899536A6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D24A0640-BDAD-4FF8-90DC-8549DEB7C37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1470EF21-33E4-43D0-B98E-872F55F4B01A}"/>
              </a:ext>
            </a:extLst>
          </p:cNvPr>
          <p:cNvGrpSpPr/>
          <p:nvPr/>
        </p:nvGrpSpPr>
        <p:grpSpPr>
          <a:xfrm>
            <a:off x="9808029" y="2868950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86701CFF-CE26-4FA3-9D5C-EDF3D2F7B4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42F75E46-4351-49B5-A96E-3B0A1983CF2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EFAD7DE-F4B4-4B9E-AFF5-ADF9884F6092}"/>
              </a:ext>
            </a:extLst>
          </p:cNvPr>
          <p:cNvGrpSpPr/>
          <p:nvPr/>
        </p:nvGrpSpPr>
        <p:grpSpPr>
          <a:xfrm>
            <a:off x="8960211" y="2850292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172891B0-93DA-4C01-9B3F-C7002F4CCD9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2A0FF5E0-BFA6-489E-9DC7-6B8108785F1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E3A9008C-D89B-44E3-9342-688F297DFCEC}"/>
              </a:ext>
            </a:extLst>
          </p:cNvPr>
          <p:cNvGrpSpPr/>
          <p:nvPr/>
        </p:nvGrpSpPr>
        <p:grpSpPr>
          <a:xfrm>
            <a:off x="9068795" y="365564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9F2F496-C441-4E54-BD42-469E7D5FB60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073253DE-57DD-4A44-95B2-CA5F1FE592AB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AE82908-D5F9-4E8D-8812-50ACFABADF5D}"/>
              </a:ext>
            </a:extLst>
          </p:cNvPr>
          <p:cNvGrpSpPr/>
          <p:nvPr/>
        </p:nvGrpSpPr>
        <p:grpSpPr>
          <a:xfrm>
            <a:off x="9829230" y="3795377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7D4F5671-E952-4760-9538-F71F8900E33B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BC55E83-9CF1-42F7-A3F8-BD5EBC8148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552E3CCA-7D9C-49D1-BE9A-9B329727A4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24192" y="2990023"/>
            <a:ext cx="3600402" cy="12974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7A6A9812-87D9-4712-B589-27A947C49E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52184" y="4078722"/>
            <a:ext cx="3824810" cy="36112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44AF4925-6B6B-41FC-8DA1-CBD09794CD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599783" y="3294462"/>
            <a:ext cx="3824810" cy="114017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AA3AF4-3132-42BE-84DF-707049F2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0D7-607A-453B-83F4-29FA9426ED65}" type="datetime1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CC36FD-47A9-4192-984D-309EC789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718FA4-AC83-4352-B28D-4DA92299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760B-7EC4-4A85-BD9A-1EC6A909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632324-4D95-41EC-AF26-25BEB80F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/>
              <a:t>Hash-Grid Aufbau auf der GPU lohnt sich</a:t>
            </a:r>
          </a:p>
          <a:p>
            <a:r>
              <a:rPr lang="de-DE" sz="2400"/>
              <a:t>Durch optimierte Datenstruktur können noch kürzere Laufzeiten erreicht werden</a:t>
            </a:r>
          </a:p>
          <a:p>
            <a:r>
              <a:rPr lang="de-DE" sz="2400"/>
              <a:t>Berechnung in realistischen Szenarien (2 Millionen Partikel) in unter 16ms möglich ~ 60Hz</a:t>
            </a:r>
          </a:p>
          <a:p>
            <a:r>
              <a:rPr lang="de-DE" sz="2400"/>
              <a:t>Daten kopieren hat großen Anteil auf Laufzeit</a:t>
            </a:r>
          </a:p>
          <a:p>
            <a:r>
              <a:rPr lang="de-DE" sz="2400"/>
              <a:t>Ob Abfragen sich lohnen ist stark abhängig vom Szenario</a:t>
            </a:r>
          </a:p>
          <a:p>
            <a:endParaRPr lang="de-DE" sz="2400"/>
          </a:p>
          <a:p>
            <a:endParaRPr lang="de-DE" sz="2400"/>
          </a:p>
          <a:p>
            <a:endParaRPr lang="de-DE" sz="240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A8E5C-7321-4386-899F-BD477D6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F3D-0C31-4226-8914-34E2C71AA1FC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06134-B07B-4ABB-B80C-D2C2C65A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2F6FF-4539-4454-9311-7458F28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1D28D-2675-45ED-A8FA-F0C33B48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97A4B-FF62-4F2A-9361-49C0D1BF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/>
              <a:t>Aufgabe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Aufbau eines Hash-Grids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Parallelisierung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Probleme bei der 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Messungen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Abfrage Umkreis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Messungen Umkreis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Abfrage Raycast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3C774-997C-4CBA-8023-2C7603BC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2FD5-2F7A-445A-94AA-A5BBD7DE2318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ECBC82-5247-4ABB-94E7-4E4870F8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3F644-CBDF-412E-8D02-D2666010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Aufgabe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671051" y="1447742"/>
            <a:ext cx="4801226" cy="5040560"/>
          </a:xfrm>
        </p:spPr>
        <p:txBody>
          <a:bodyPr/>
          <a:lstStyle/>
          <a:p>
            <a:r>
              <a:rPr lang="de-DE"/>
              <a:t>Hash-Grid für (Ungeordnete) Liste von Partikeln erstellen</a:t>
            </a:r>
          </a:p>
          <a:p>
            <a:r>
              <a:rPr lang="de-DE"/>
              <a:t>Parallelisiert mit CUDA</a:t>
            </a:r>
          </a:p>
          <a:p>
            <a:endParaRPr lang="de-DE"/>
          </a:p>
          <a:p>
            <a:r>
              <a:rPr lang="de-DE"/>
              <a:t>Messungen durchführen anhand von Beispielabfragen</a:t>
            </a:r>
          </a:p>
          <a:p>
            <a:endParaRPr lang="de-DE"/>
          </a:p>
          <a:p>
            <a:r>
              <a:rPr lang="de-DE"/>
              <a:t>Optimierung freier Parameter (Zellgröße/Grid-Größe, Anzahl Buckets)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00296"/>
            <a:ext cx="2922975" cy="2056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336" y="1300296"/>
            <a:ext cx="2922975" cy="20566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573016"/>
            <a:ext cx="2922975" cy="20566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53" y="3573016"/>
            <a:ext cx="2922975" cy="20566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00A2F-3549-42B5-8FC2-EEEFB51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1D0-B01A-466D-A81C-F4D5F9957B04}" type="datetime1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CC16B9-AAD6-4375-AE08-9C26797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95BA10-4F07-4786-AE24-872195A1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FEA541BA-C850-4833-8F20-52C9C744E756}"/>
              </a:ext>
            </a:extLst>
          </p:cNvPr>
          <p:cNvSpPr/>
          <p:nvPr/>
        </p:nvSpPr>
        <p:spPr>
          <a:xfrm>
            <a:off x="9515495" y="476281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3768257-9541-48AB-BA5E-AAA43C0793B1}"/>
              </a:ext>
            </a:extLst>
          </p:cNvPr>
          <p:cNvSpPr/>
          <p:nvPr/>
        </p:nvSpPr>
        <p:spPr>
          <a:xfrm>
            <a:off x="10187327" y="1412498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5258937-73AB-4C94-9BAE-5D2CE904CA2C}"/>
              </a:ext>
            </a:extLst>
          </p:cNvPr>
          <p:cNvSpPr/>
          <p:nvPr/>
        </p:nvSpPr>
        <p:spPr>
          <a:xfrm>
            <a:off x="10857469" y="3416076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09C960E-7D90-4F17-BBF2-75F1A63250E9}"/>
              </a:ext>
            </a:extLst>
          </p:cNvPr>
          <p:cNvSpPr/>
          <p:nvPr/>
        </p:nvSpPr>
        <p:spPr>
          <a:xfrm>
            <a:off x="9520668" y="341824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E35949E-2E0B-49DF-AAC8-D8CEAD34CB18}"/>
              </a:ext>
            </a:extLst>
          </p:cNvPr>
          <p:cNvSpPr/>
          <p:nvPr/>
        </p:nvSpPr>
        <p:spPr>
          <a:xfrm>
            <a:off x="8185381" y="4095071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77CB8FF-32ED-40D1-B24C-EF142D5C7FD4}"/>
              </a:ext>
            </a:extLst>
          </p:cNvPr>
          <p:cNvSpPr/>
          <p:nvPr/>
        </p:nvSpPr>
        <p:spPr>
          <a:xfrm>
            <a:off x="7512745" y="408562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3301A5C-9BDE-428A-8702-48EC441039E8}"/>
              </a:ext>
            </a:extLst>
          </p:cNvPr>
          <p:cNvSpPr/>
          <p:nvPr/>
        </p:nvSpPr>
        <p:spPr>
          <a:xfrm>
            <a:off x="7520319" y="341873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0BD5FB0-C712-42D6-A74A-EDBD2559DDF8}"/>
              </a:ext>
            </a:extLst>
          </p:cNvPr>
          <p:cNvSpPr/>
          <p:nvPr/>
        </p:nvSpPr>
        <p:spPr>
          <a:xfrm>
            <a:off x="8182983" y="275658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809C126-10D2-4E42-846F-1DBFC5E4F82B}"/>
              </a:ext>
            </a:extLst>
          </p:cNvPr>
          <p:cNvSpPr/>
          <p:nvPr/>
        </p:nvSpPr>
        <p:spPr>
          <a:xfrm>
            <a:off x="7515333" y="275429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E7F17C0-068B-4493-B1A0-4AFCAA5EFD98}"/>
              </a:ext>
            </a:extLst>
          </p:cNvPr>
          <p:cNvSpPr/>
          <p:nvPr/>
        </p:nvSpPr>
        <p:spPr>
          <a:xfrm>
            <a:off x="6846888" y="2076212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8CCE5-9459-436E-924F-4CCB26FE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Aufbau eines Hash-Grids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108F-ABBC-4AB8-ACE6-8BA5B23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171350" cy="5040560"/>
          </a:xfrm>
        </p:spPr>
        <p:txBody>
          <a:bodyPr/>
          <a:lstStyle/>
          <a:p>
            <a:r>
              <a:rPr lang="de-DE" sz="2000"/>
              <a:t>Regelmäßiges Gitter aufbauen</a:t>
            </a:r>
          </a:p>
          <a:p>
            <a:r>
              <a:rPr lang="de-DE" sz="2000"/>
              <a:t>Hash-Wert für jedes einzelne Partikel berechnen</a:t>
            </a:r>
          </a:p>
          <a:p>
            <a:r>
              <a:rPr lang="de-DE" sz="2000"/>
              <a:t>Einsortieren der Partikel in zugehörigen Bucket</a:t>
            </a:r>
          </a:p>
          <a:p>
            <a:endParaRPr lang="de-DE" sz="2000"/>
          </a:p>
          <a:p>
            <a:r>
              <a:rPr lang="de-DE" sz="2000"/>
              <a:t>Vorteil</a:t>
            </a:r>
          </a:p>
          <a:p>
            <a:pPr lvl="1"/>
            <a:r>
              <a:rPr lang="de-DE" sz="1800"/>
              <a:t>Nicht jedes Partikel muss bei Abfragen überprüft werden</a:t>
            </a:r>
            <a:endParaRPr lang="de-DE" sz="18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5C189EB-3C2C-4DEC-80F5-EB5FCB5B5B3A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CFD2E21-5583-4A3E-9E5A-F27CC9A8B8E3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9453CC3-61D6-462A-A4F7-5E737CC9E7B9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83AC924-B34C-4D42-A4AC-601AF6895A85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A030DA-3478-46A7-987E-134023F9CCC6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FFE113-8689-405D-98E6-2DC6983F7CC0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A0C77E5-572C-449B-99B8-55E9FE4E6227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E560303-0D22-4125-BEAB-C6BB580AB9CB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9243D7-3B45-435A-96A0-EF2C57B967A4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4D5D6AF-B024-4676-9C71-AFDD77086F9C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2545B8-6C6A-4FFA-94AE-ADFEF033A98A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F089679-561F-4992-B104-F8A80BF48E76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F9CFEF-701C-4E28-A2CB-9A71FAB1D7FE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FC935D-0E47-4A0B-93E3-2380B6E113B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677AB99-40D7-497F-BF01-FBFDF47EF1E7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89DF4B9-BD68-4496-8313-51A0D043B13A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664D9A9-FFEE-4EBD-92E6-9DF765076E1D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1DF47F1-7151-48F8-BBE3-FB5E37710AFE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4E88D27-F155-4FED-B1FD-645C03F036DC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9797BD-B4BA-4EBF-A0E1-73BF4D0BF179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CE78D-A6B9-4A9E-BBFC-BE7D438A85A9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58C15F-4B75-4C50-BFFF-789978A127EF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D8FAD94-C846-450C-84F9-5D0CA3DEDC67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3C57D45-FAE8-4328-8D9B-B2BA1E2CA383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1E2C7AB-C8DB-44D1-A778-5368A65D0236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0E0FCC8-07DF-4B64-BE7F-4888B36A8023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0B3D7E4-B3E1-4B55-990C-6DB084971C5D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BA10E41-C038-4794-9069-4DCF7C54C5B3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8EF9FF-63AA-4F89-93EF-C1091A58D9F4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E3E3D0-09EB-47DC-8036-9D8160AADB8C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C8499F2-8E2A-4F34-9348-569BC6074F45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0309474-0A93-4107-8A94-B5BF07AE9CE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DFB4422-2C7A-46E8-B44C-886C0D95FE51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210DB3AA-BEF1-4F43-9903-7ABA912DA7EA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AE18CE-4393-4FDA-9D65-06CC3618605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98DF332-B4C3-4C70-8F80-88CBEC20FCC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9DD7D3E-D3C8-49C4-9F97-314AFD3352E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CC13E00-F636-40B0-B8D0-94D9CCF72F77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BD4CD2E-A57E-4D5C-A208-D41F6E2EF989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52C687D-BA8D-4383-B5F0-FECF0566EBF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3FCEB22-A590-4C96-A9CC-EF7CF3388CC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E27E26-0AAA-4FF0-8AAF-106DBF2E4C0E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7FB07B7-B63E-47B1-893F-35C72D36E700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30DF073-959E-4321-A927-947359C55A03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6EDB98E-11E5-4859-85FA-C3FB72851EE1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80EDF84-BE79-4737-9840-CD3B955977BF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AB88AC8-605C-4F01-96C4-61AC140B0885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E91C5E4-B3E8-4C7E-83CE-ABDE959FF62D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9195222-48F4-4031-8BAA-0FB9A499A1E8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46C90E83-68B6-4726-9152-2D71C66A8BA1}"/>
              </a:ext>
            </a:extLst>
          </p:cNvPr>
          <p:cNvSpPr txBox="1"/>
          <p:nvPr/>
        </p:nvSpPr>
        <p:spPr>
          <a:xfrm>
            <a:off x="7292806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33995-0666-4036-8958-880C3AFE5644}"/>
              </a:ext>
            </a:extLst>
          </p:cNvPr>
          <p:cNvSpPr txBox="1"/>
          <p:nvPr/>
        </p:nvSpPr>
        <p:spPr>
          <a:xfrm>
            <a:off x="796884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57D911-C4D8-49F7-B50F-097E285CDDEE}"/>
              </a:ext>
            </a:extLst>
          </p:cNvPr>
          <p:cNvSpPr txBox="1"/>
          <p:nvPr/>
        </p:nvSpPr>
        <p:spPr>
          <a:xfrm>
            <a:off x="8635694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712390E-272F-4C20-AC77-C51D0BA7CB2D}"/>
              </a:ext>
            </a:extLst>
          </p:cNvPr>
          <p:cNvSpPr txBox="1"/>
          <p:nvPr/>
        </p:nvSpPr>
        <p:spPr>
          <a:xfrm>
            <a:off x="9311238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AD8568-D394-4BD9-88D5-0054301E6321}"/>
              </a:ext>
            </a:extLst>
          </p:cNvPr>
          <p:cNvSpPr txBox="1"/>
          <p:nvPr/>
        </p:nvSpPr>
        <p:spPr>
          <a:xfrm>
            <a:off x="9987278" y="1363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3543488-CCD4-410F-967A-63DCCC5CCAED}"/>
              </a:ext>
            </a:extLst>
          </p:cNvPr>
          <p:cNvSpPr txBox="1"/>
          <p:nvPr/>
        </p:nvSpPr>
        <p:spPr>
          <a:xfrm>
            <a:off x="1065412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E2D69B6E-1890-42EF-AD4B-ACCAA4F3F65C}"/>
              </a:ext>
            </a:extLst>
          </p:cNvPr>
          <p:cNvSpPr txBox="1"/>
          <p:nvPr/>
        </p:nvSpPr>
        <p:spPr>
          <a:xfrm>
            <a:off x="11328088" y="1348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9945FD2B-BB28-43DA-B89E-9A4A388D6093}"/>
              </a:ext>
            </a:extLst>
          </p:cNvPr>
          <p:cNvSpPr txBox="1"/>
          <p:nvPr/>
        </p:nvSpPr>
        <p:spPr>
          <a:xfrm>
            <a:off x="7298161" y="20334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B5CFDB98-93E3-468C-A610-4DE03125CFE3}"/>
              </a:ext>
            </a:extLst>
          </p:cNvPr>
          <p:cNvSpPr txBox="1"/>
          <p:nvPr/>
        </p:nvSpPr>
        <p:spPr>
          <a:xfrm>
            <a:off x="7974201" y="203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0895ABD0-4C66-419A-995E-E5B1C6B4B57F}"/>
              </a:ext>
            </a:extLst>
          </p:cNvPr>
          <p:cNvSpPr txBox="1"/>
          <p:nvPr/>
        </p:nvSpPr>
        <p:spPr>
          <a:xfrm>
            <a:off x="8647688" y="2033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9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EEF00A9-E769-4736-830A-FAF395C22C95}"/>
              </a:ext>
            </a:extLst>
          </p:cNvPr>
          <p:cNvSpPr txBox="1"/>
          <p:nvPr/>
        </p:nvSpPr>
        <p:spPr>
          <a:xfrm>
            <a:off x="9214852" y="20420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E557BAC-8518-4CDC-BD9B-38443F1CF247}"/>
              </a:ext>
            </a:extLst>
          </p:cNvPr>
          <p:cNvSpPr txBox="1"/>
          <p:nvPr/>
        </p:nvSpPr>
        <p:spPr>
          <a:xfrm>
            <a:off x="9863174" y="20446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11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7A9C3C3-4BB3-4B75-8EC0-75B7031736F3}"/>
              </a:ext>
            </a:extLst>
          </p:cNvPr>
          <p:cNvSpPr txBox="1"/>
          <p:nvPr/>
        </p:nvSpPr>
        <p:spPr>
          <a:xfrm>
            <a:off x="10542100" y="20351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12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3FB97D6-06A5-44AA-9926-D1DCD8D1C970}"/>
              </a:ext>
            </a:extLst>
          </p:cNvPr>
          <p:cNvSpPr txBox="1"/>
          <p:nvPr/>
        </p:nvSpPr>
        <p:spPr>
          <a:xfrm>
            <a:off x="11221026" y="2021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FAD39CE-7E6F-41DA-9D4D-A8E6928D5027}"/>
              </a:ext>
            </a:extLst>
          </p:cNvPr>
          <p:cNvSpPr txBox="1"/>
          <p:nvPr/>
        </p:nvSpPr>
        <p:spPr>
          <a:xfrm>
            <a:off x="7189051" y="27021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C43ADF9D-C93E-4776-B5B1-C11C538B65A6}"/>
              </a:ext>
            </a:extLst>
          </p:cNvPr>
          <p:cNvSpPr txBox="1"/>
          <p:nvPr/>
        </p:nvSpPr>
        <p:spPr>
          <a:xfrm>
            <a:off x="7852436" y="2700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7E741038-C06D-4B82-845C-A43E138E7A24}"/>
              </a:ext>
            </a:extLst>
          </p:cNvPr>
          <p:cNvSpPr txBox="1"/>
          <p:nvPr/>
        </p:nvSpPr>
        <p:spPr>
          <a:xfrm>
            <a:off x="8522257" y="26994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E15C2AA-9BC6-4957-A870-81576C9165AD}"/>
              </a:ext>
            </a:extLst>
          </p:cNvPr>
          <p:cNvSpPr txBox="1"/>
          <p:nvPr/>
        </p:nvSpPr>
        <p:spPr>
          <a:xfrm>
            <a:off x="9191181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522B79-170C-4226-8C36-839415B71BF7}"/>
              </a:ext>
            </a:extLst>
          </p:cNvPr>
          <p:cNvSpPr txBox="1"/>
          <p:nvPr/>
        </p:nvSpPr>
        <p:spPr>
          <a:xfrm>
            <a:off x="7876475" y="33610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DD9F3C9D-AC8C-4EA8-B9D5-954BABA431B1}"/>
              </a:ext>
            </a:extLst>
          </p:cNvPr>
          <p:cNvSpPr txBox="1"/>
          <p:nvPr/>
        </p:nvSpPr>
        <p:spPr>
          <a:xfrm>
            <a:off x="8540114" y="33628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C25C43DD-F540-4274-B152-28661C8A8381}"/>
              </a:ext>
            </a:extLst>
          </p:cNvPr>
          <p:cNvSpPr txBox="1"/>
          <p:nvPr/>
        </p:nvSpPr>
        <p:spPr>
          <a:xfrm>
            <a:off x="9873086" y="2714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5097056-DE29-49FE-B1C1-5192DF89D5BA}"/>
              </a:ext>
            </a:extLst>
          </p:cNvPr>
          <p:cNvSpPr txBox="1"/>
          <p:nvPr/>
        </p:nvSpPr>
        <p:spPr>
          <a:xfrm>
            <a:off x="10542986" y="27138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19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86E37AC-4B57-4698-8620-74952D63CFF3}"/>
              </a:ext>
            </a:extLst>
          </p:cNvPr>
          <p:cNvSpPr txBox="1"/>
          <p:nvPr/>
        </p:nvSpPr>
        <p:spPr>
          <a:xfrm>
            <a:off x="11221026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20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59B5FB5-E461-48DD-9BA2-A1082DF36CBF}"/>
              </a:ext>
            </a:extLst>
          </p:cNvPr>
          <p:cNvSpPr txBox="1"/>
          <p:nvPr/>
        </p:nvSpPr>
        <p:spPr>
          <a:xfrm>
            <a:off x="11215259" y="335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27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F8A291-28A7-4946-AFD9-2C2E36C932F4}"/>
              </a:ext>
            </a:extLst>
          </p:cNvPr>
          <p:cNvSpPr txBox="1"/>
          <p:nvPr/>
        </p:nvSpPr>
        <p:spPr>
          <a:xfrm>
            <a:off x="7202813" y="3370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B61482F-BA5D-46E4-9AA9-8B1AD8943ECE}"/>
              </a:ext>
            </a:extLst>
          </p:cNvPr>
          <p:cNvSpPr txBox="1"/>
          <p:nvPr/>
        </p:nvSpPr>
        <p:spPr>
          <a:xfrm>
            <a:off x="9196912" y="33728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24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8F7ED4A-17A0-409B-BF85-B5630D924FFA}"/>
              </a:ext>
            </a:extLst>
          </p:cNvPr>
          <p:cNvSpPr txBox="1"/>
          <p:nvPr/>
        </p:nvSpPr>
        <p:spPr>
          <a:xfrm>
            <a:off x="8544618" y="40369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4CF591B-5A1C-4E51-B26A-CA963CC77615}"/>
              </a:ext>
            </a:extLst>
          </p:cNvPr>
          <p:cNvSpPr txBox="1"/>
          <p:nvPr/>
        </p:nvSpPr>
        <p:spPr>
          <a:xfrm>
            <a:off x="9881561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7C2FF691-15D6-4D6E-BFCB-B44E86E7B812}"/>
              </a:ext>
            </a:extLst>
          </p:cNvPr>
          <p:cNvSpPr txBox="1"/>
          <p:nvPr/>
        </p:nvSpPr>
        <p:spPr>
          <a:xfrm>
            <a:off x="10548410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26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5E9088AE-8505-4EB0-8A27-FA4529E8714A}"/>
              </a:ext>
            </a:extLst>
          </p:cNvPr>
          <p:cNvSpPr txBox="1"/>
          <p:nvPr/>
        </p:nvSpPr>
        <p:spPr>
          <a:xfrm>
            <a:off x="7207317" y="40447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AB460910-EB94-4D91-88CB-97905B07681C}"/>
              </a:ext>
            </a:extLst>
          </p:cNvPr>
          <p:cNvSpPr txBox="1"/>
          <p:nvPr/>
        </p:nvSpPr>
        <p:spPr>
          <a:xfrm>
            <a:off x="7880979" y="4035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17EAF24-A14B-4CDE-BDD8-83C5C47A2DCC}"/>
              </a:ext>
            </a:extLst>
          </p:cNvPr>
          <p:cNvSpPr txBox="1"/>
          <p:nvPr/>
        </p:nvSpPr>
        <p:spPr>
          <a:xfrm>
            <a:off x="9201416" y="40469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31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85AF4DC-362C-4F71-8918-9A5755E96BCB}"/>
              </a:ext>
            </a:extLst>
          </p:cNvPr>
          <p:cNvSpPr txBox="1"/>
          <p:nvPr/>
        </p:nvSpPr>
        <p:spPr>
          <a:xfrm>
            <a:off x="9886065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32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8266F973-6813-4845-AC19-DBB11A4EBD88}"/>
              </a:ext>
            </a:extLst>
          </p:cNvPr>
          <p:cNvSpPr txBox="1"/>
          <p:nvPr/>
        </p:nvSpPr>
        <p:spPr>
          <a:xfrm>
            <a:off x="10552914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33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2E123F9-5785-4384-ADB7-4EC024532B39}"/>
              </a:ext>
            </a:extLst>
          </p:cNvPr>
          <p:cNvSpPr txBox="1"/>
          <p:nvPr/>
        </p:nvSpPr>
        <p:spPr>
          <a:xfrm>
            <a:off x="11219763" y="40316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34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3C20788-DE1D-455F-BC84-0641D796E6E4}"/>
              </a:ext>
            </a:extLst>
          </p:cNvPr>
          <p:cNvSpPr txBox="1"/>
          <p:nvPr/>
        </p:nvSpPr>
        <p:spPr>
          <a:xfrm>
            <a:off x="7202813" y="47161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35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C619C0B-92A2-443D-9E3A-93787B7A2D1A}"/>
              </a:ext>
            </a:extLst>
          </p:cNvPr>
          <p:cNvSpPr txBox="1"/>
          <p:nvPr/>
        </p:nvSpPr>
        <p:spPr>
          <a:xfrm>
            <a:off x="7876475" y="4706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2E36EFCF-7D50-4128-9479-C2418F6BF21B}"/>
              </a:ext>
            </a:extLst>
          </p:cNvPr>
          <p:cNvSpPr txBox="1"/>
          <p:nvPr/>
        </p:nvSpPr>
        <p:spPr>
          <a:xfrm>
            <a:off x="8540114" y="47083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37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FDB946DB-FE8C-4243-A5A6-5DDE945F777B}"/>
              </a:ext>
            </a:extLst>
          </p:cNvPr>
          <p:cNvSpPr txBox="1"/>
          <p:nvPr/>
        </p:nvSpPr>
        <p:spPr>
          <a:xfrm>
            <a:off x="9196912" y="47183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38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AC2F57C-1E6F-485B-A46D-6620B7AC61A4}"/>
              </a:ext>
            </a:extLst>
          </p:cNvPr>
          <p:cNvSpPr txBox="1"/>
          <p:nvPr/>
        </p:nvSpPr>
        <p:spPr>
          <a:xfrm>
            <a:off x="9881561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39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E44825A-5D81-45F6-91E2-84F157B695C1}"/>
              </a:ext>
            </a:extLst>
          </p:cNvPr>
          <p:cNvSpPr txBox="1"/>
          <p:nvPr/>
        </p:nvSpPr>
        <p:spPr>
          <a:xfrm>
            <a:off x="10548410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40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F9F1D657-C2DE-4FA6-B126-D4E8DE4E5124}"/>
              </a:ext>
            </a:extLst>
          </p:cNvPr>
          <p:cNvSpPr txBox="1"/>
          <p:nvPr/>
        </p:nvSpPr>
        <p:spPr>
          <a:xfrm>
            <a:off x="11215259" y="4703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5A29BC-B3CB-4ACC-ACDC-B678706BE341}"/>
              </a:ext>
            </a:extLst>
          </p:cNvPr>
          <p:cNvSpPr txBox="1"/>
          <p:nvPr/>
        </p:nvSpPr>
        <p:spPr>
          <a:xfrm>
            <a:off x="7207317" y="5394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42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CFD5CC7C-440B-4954-B4E0-70A695A25B42}"/>
              </a:ext>
            </a:extLst>
          </p:cNvPr>
          <p:cNvSpPr txBox="1"/>
          <p:nvPr/>
        </p:nvSpPr>
        <p:spPr>
          <a:xfrm>
            <a:off x="7880979" y="5384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43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7C2A855-547A-482B-8454-2C53B65EDAC4}"/>
              </a:ext>
            </a:extLst>
          </p:cNvPr>
          <p:cNvSpPr txBox="1"/>
          <p:nvPr/>
        </p:nvSpPr>
        <p:spPr>
          <a:xfrm>
            <a:off x="8544618" y="53867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44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D962DA8-37FD-41DC-8CF1-7CD8116DBE6F}"/>
              </a:ext>
            </a:extLst>
          </p:cNvPr>
          <p:cNvSpPr txBox="1"/>
          <p:nvPr/>
        </p:nvSpPr>
        <p:spPr>
          <a:xfrm>
            <a:off x="9201416" y="53967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45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76DBA47-E64E-4EC5-80E9-0042E72D47FF}"/>
              </a:ext>
            </a:extLst>
          </p:cNvPr>
          <p:cNvSpPr txBox="1"/>
          <p:nvPr/>
        </p:nvSpPr>
        <p:spPr>
          <a:xfrm>
            <a:off x="9886065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46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82ECD68-07AE-4F6F-80F3-4626A40166D6}"/>
              </a:ext>
            </a:extLst>
          </p:cNvPr>
          <p:cNvSpPr txBox="1"/>
          <p:nvPr/>
        </p:nvSpPr>
        <p:spPr>
          <a:xfrm>
            <a:off x="10552914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48E7E27-61B1-4462-A299-51194D6E4C2A}"/>
              </a:ext>
            </a:extLst>
          </p:cNvPr>
          <p:cNvSpPr txBox="1"/>
          <p:nvPr/>
        </p:nvSpPr>
        <p:spPr>
          <a:xfrm>
            <a:off x="11219763" y="53814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48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117DCA2-73DB-46D4-BBB7-D8036F7738FA}"/>
              </a:ext>
            </a:extLst>
          </p:cNvPr>
          <p:cNvGrpSpPr/>
          <p:nvPr/>
        </p:nvGrpSpPr>
        <p:grpSpPr>
          <a:xfrm>
            <a:off x="7248128" y="22048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ED9E70C-9897-4E87-9260-52BAB5B6361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C8C534BD-FFCF-4C64-B4A4-36B0FF3E321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A0F0DCA-BB3A-4BBE-AAC7-F1D09D6B37C5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6CEC353-81AF-43E9-9364-638D2102500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0CB0FA90-6EAC-4F7E-8AA2-C63EAD5C5D9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66731F0-0F4E-4999-B74F-34FD8885BB5E}"/>
              </a:ext>
            </a:extLst>
          </p:cNvPr>
          <p:cNvGrpSpPr/>
          <p:nvPr/>
        </p:nvGrpSpPr>
        <p:grpSpPr>
          <a:xfrm>
            <a:off x="9480375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D2D78B5-E97C-416C-A87F-6B653F43AA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BEB4280-C0A8-4D43-8A11-F0842DDFD24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1462F61-16D0-4560-96F7-3A7994056606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5E8F0C-4517-4E92-8985-88BAE6DE138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0E1925A0-56CF-4391-96E5-3653B3C6EC4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9A8C408B-9FD9-4B9E-9A3C-577CE6AEBCB7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B802592-4698-4DB9-8889-15A08195A39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F8FF85-DE9E-4D79-A548-63DAAD0FED4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BA30711-B591-4EBC-BD4C-D084C62B8674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BFA351-62BE-481F-91AF-0881E3248379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7CC5C0-625A-45CA-A739-A4E536EEC24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52FA3653-E754-4153-9260-9A67B246A630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9F0236A-B1A9-4B28-BE9B-80DFEA946F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344A95A-9A22-47C2-BF8C-403C022400A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A3BECEF-F4FB-43CF-AD70-E86399D3DFFD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8AAFE8A4-A0B2-40A2-9251-1E491CA3E53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6ABEF9-1478-4916-9A39-40ADA737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1CEBC7C-6B4A-4606-B480-A3E5B19CF6EB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3650E4A-543E-40DA-B70E-C974D1C3C03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8ED6521-E96A-48B5-B530-1B74D1D29960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DEEAC8E-FFE2-4A40-AD6A-A9DEBD3EB3B8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B628E08-32DA-48EC-A51F-4BE68D306BE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20C9C6A-3A84-4A7C-A9B9-0CC4169A1A6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1F03AB8E-06CF-48C3-9E8E-11EABBB75A09}"/>
              </a:ext>
            </a:extLst>
          </p:cNvPr>
          <p:cNvSpPr txBox="1"/>
          <p:nvPr/>
        </p:nvSpPr>
        <p:spPr>
          <a:xfrm>
            <a:off x="7480275" y="32552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A0F17E0-94C2-4432-9E0E-D1F14D3EB7FF}"/>
              </a:ext>
            </a:extLst>
          </p:cNvPr>
          <p:cNvSpPr txBox="1"/>
          <p:nvPr/>
        </p:nvSpPr>
        <p:spPr>
          <a:xfrm>
            <a:off x="10306429" y="173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BE0EE38F-2B19-46AA-8DE8-4FF2152D9CA9}"/>
              </a:ext>
            </a:extLst>
          </p:cNvPr>
          <p:cNvSpPr txBox="1"/>
          <p:nvPr/>
        </p:nvSpPr>
        <p:spPr>
          <a:xfrm>
            <a:off x="9606122" y="53234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03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1AC159D-0A1E-4A91-8B64-337B5D9758DA}"/>
              </a:ext>
            </a:extLst>
          </p:cNvPr>
          <p:cNvSpPr txBox="1"/>
          <p:nvPr/>
        </p:nvSpPr>
        <p:spPr>
          <a:xfrm>
            <a:off x="9498656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2786B0-BB5C-4461-B6EB-19BA064BEAE2}"/>
              </a:ext>
            </a:extLst>
          </p:cNvPr>
          <p:cNvSpPr txBox="1"/>
          <p:nvPr/>
        </p:nvSpPr>
        <p:spPr>
          <a:xfrm>
            <a:off x="8431942" y="42827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4EA4031-D789-4597-86E9-432D7CD7C806}"/>
              </a:ext>
            </a:extLst>
          </p:cNvPr>
          <p:cNvSpPr txBox="1"/>
          <p:nvPr/>
        </p:nvSpPr>
        <p:spPr>
          <a:xfrm>
            <a:off x="11158522" y="36854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06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3A6BF72-B03A-402C-8335-7FA71C06D267}"/>
              </a:ext>
            </a:extLst>
          </p:cNvPr>
          <p:cNvSpPr txBox="1"/>
          <p:nvPr/>
        </p:nvSpPr>
        <p:spPr>
          <a:xfrm>
            <a:off x="8408725" y="32650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65A227F-A9C3-4140-9E94-6A220FC598C8}"/>
              </a:ext>
            </a:extLst>
          </p:cNvPr>
          <p:cNvSpPr txBox="1"/>
          <p:nvPr/>
        </p:nvSpPr>
        <p:spPr>
          <a:xfrm>
            <a:off x="7940674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D36E41B3-5D78-4FFD-A9EA-636887ADC28F}"/>
              </a:ext>
            </a:extLst>
          </p:cNvPr>
          <p:cNvSpPr txBox="1"/>
          <p:nvPr/>
        </p:nvSpPr>
        <p:spPr>
          <a:xfrm>
            <a:off x="7608168" y="41245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DCC8C638-B417-43C0-9292-903303A96E55}"/>
              </a:ext>
            </a:extLst>
          </p:cNvPr>
          <p:cNvSpPr txBox="1"/>
          <p:nvPr/>
        </p:nvSpPr>
        <p:spPr>
          <a:xfrm>
            <a:off x="7270092" y="231558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16C729-A9E5-40EA-A922-9520348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B52F-87E3-412B-9CD7-90191EF1E041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DFF46B-E788-4E2D-8193-3FF49B9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9FBAC5-4D36-4463-B3AF-3645D29C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40" grpId="0" animBg="1"/>
      <p:bldP spid="139" grpId="0" animBg="1"/>
      <p:bldP spid="138" grpId="0" animBg="1"/>
      <p:bldP spid="137" grpId="0" animBg="1"/>
      <p:bldP spid="136" grpId="0" animBg="1"/>
      <p:bldP spid="135" grpId="0" animBg="1"/>
      <p:bldP spid="134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8353-6C45-410C-AAAD-15ADA562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Parallelisierung</a:t>
            </a:r>
            <a:endParaRPr lang="de-DE" dirty="0"/>
          </a:p>
        </p:txBody>
      </p:sp>
      <p:graphicFrame>
        <p:nvGraphicFramePr>
          <p:cNvPr id="195" name="Inhaltsplatzhalter 194">
            <a:extLst>
              <a:ext uri="{FF2B5EF4-FFF2-40B4-BE49-F238E27FC236}">
                <a16:creationId xmlns:a16="http://schemas.microsoft.com/office/drawing/2014/main" id="{4AE86FDD-90F9-4B19-9020-8A51A1C9F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20769"/>
              </p:ext>
            </p:extLst>
          </p:nvPr>
        </p:nvGraphicFramePr>
        <p:xfrm>
          <a:off x="681038" y="1196975"/>
          <a:ext cx="1598536" cy="4479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32127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4037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847"/>
                  </a:ext>
                </a:extLst>
              </a:tr>
            </a:tbl>
          </a:graphicData>
        </a:graphic>
      </p:graphicFrame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90F6356-1157-476D-9905-38044704764A}"/>
              </a:ext>
            </a:extLst>
          </p:cNvPr>
          <p:cNvGrpSpPr/>
          <p:nvPr/>
        </p:nvGrpSpPr>
        <p:grpSpPr>
          <a:xfrm>
            <a:off x="7824192" y="1988840"/>
            <a:ext cx="3254382" cy="3298769"/>
            <a:chOff x="7680176" y="1498383"/>
            <a:chExt cx="3254382" cy="3298769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B330617-7EAD-40B6-AC40-3BA0467E3FE2}"/>
                </a:ext>
              </a:extLst>
            </p:cNvPr>
            <p:cNvGrpSpPr/>
            <p:nvPr/>
          </p:nvGrpSpPr>
          <p:grpSpPr>
            <a:xfrm>
              <a:off x="7680176" y="1498383"/>
              <a:ext cx="3254382" cy="3298769"/>
              <a:chOff x="7680176" y="1498383"/>
              <a:chExt cx="3254382" cy="3298769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C6D790B5-DF03-4C67-AB20-70813F5BD682}"/>
                  </a:ext>
                </a:extLst>
              </p:cNvPr>
              <p:cNvSpPr/>
              <p:nvPr/>
            </p:nvSpPr>
            <p:spPr bwMode="auto">
              <a:xfrm>
                <a:off x="7857676" y="204552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975EC727-A95D-4585-B1A3-84FE4F8D8C2D}"/>
                  </a:ext>
                </a:extLst>
              </p:cNvPr>
              <p:cNvSpPr/>
              <p:nvPr/>
            </p:nvSpPr>
            <p:spPr>
              <a:xfrm>
                <a:off x="768017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72FE6ED9-0AD3-4F77-A4BF-D4D2189FA8B1}"/>
                  </a:ext>
                </a:extLst>
              </p:cNvPr>
              <p:cNvSpPr/>
              <p:nvPr/>
            </p:nvSpPr>
            <p:spPr>
              <a:xfrm>
                <a:off x="876029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CD71767B-28FA-4A81-8275-885069C4A940}"/>
                  </a:ext>
                </a:extLst>
              </p:cNvPr>
              <p:cNvSpPr/>
              <p:nvPr/>
            </p:nvSpPr>
            <p:spPr>
              <a:xfrm>
                <a:off x="984041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31C31FE-C517-45D6-93C3-1D750275F770}"/>
                  </a:ext>
                </a:extLst>
              </p:cNvPr>
              <p:cNvSpPr/>
              <p:nvPr/>
            </p:nvSpPr>
            <p:spPr>
              <a:xfrm>
                <a:off x="768017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FEDD74-13B4-4710-85B1-5B3F5CC7CC24}"/>
                  </a:ext>
                </a:extLst>
              </p:cNvPr>
              <p:cNvSpPr/>
              <p:nvPr/>
            </p:nvSpPr>
            <p:spPr>
              <a:xfrm>
                <a:off x="876029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33E1F2B3-FAEC-452C-A96A-973B776B1E13}"/>
                  </a:ext>
                </a:extLst>
              </p:cNvPr>
              <p:cNvSpPr/>
              <p:nvPr/>
            </p:nvSpPr>
            <p:spPr>
              <a:xfrm>
                <a:off x="984041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D092115-C814-43A7-9372-0E0F59C688E8}"/>
                  </a:ext>
                </a:extLst>
              </p:cNvPr>
              <p:cNvSpPr/>
              <p:nvPr/>
            </p:nvSpPr>
            <p:spPr>
              <a:xfrm>
                <a:off x="768017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6C9A41B1-CE5A-4D61-8223-3C60B5AF8143}"/>
                  </a:ext>
                </a:extLst>
              </p:cNvPr>
              <p:cNvSpPr/>
              <p:nvPr/>
            </p:nvSpPr>
            <p:spPr>
              <a:xfrm>
                <a:off x="876029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E138E7A2-FF50-498B-A1AB-4A7ECE9943B0}"/>
                  </a:ext>
                </a:extLst>
              </p:cNvPr>
              <p:cNvSpPr/>
              <p:nvPr/>
            </p:nvSpPr>
            <p:spPr>
              <a:xfrm>
                <a:off x="984041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72D305EF-CD13-4A97-9D1A-150C04923327}"/>
                  </a:ext>
                </a:extLst>
              </p:cNvPr>
              <p:cNvSpPr/>
              <p:nvPr/>
            </p:nvSpPr>
            <p:spPr bwMode="auto">
              <a:xfrm>
                <a:off x="8397736" y="1950361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FB045307-1582-41E1-AB24-B99893A4BE15}"/>
                  </a:ext>
                </a:extLst>
              </p:cNvPr>
              <p:cNvSpPr/>
              <p:nvPr/>
            </p:nvSpPr>
            <p:spPr bwMode="auto">
              <a:xfrm>
                <a:off x="10026511" y="193695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8C4B4A97-37B7-4BB9-ADF5-E360CD7F3534}"/>
                  </a:ext>
                </a:extLst>
              </p:cNvPr>
              <p:cNvSpPr/>
              <p:nvPr/>
            </p:nvSpPr>
            <p:spPr bwMode="auto">
              <a:xfrm>
                <a:off x="10566571" y="1841789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75749916-1D64-4B93-B3DD-4E75DA1D3693}"/>
                  </a:ext>
                </a:extLst>
              </p:cNvPr>
              <p:cNvSpPr/>
              <p:nvPr/>
            </p:nvSpPr>
            <p:spPr bwMode="auto">
              <a:xfrm>
                <a:off x="10306788" y="208101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653A373A-28D5-4DE3-B3EB-56FD0185D12B}"/>
                  </a:ext>
                </a:extLst>
              </p:cNvPr>
              <p:cNvSpPr/>
              <p:nvPr/>
            </p:nvSpPr>
            <p:spPr bwMode="auto">
              <a:xfrm>
                <a:off x="9251791" y="329206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9F9BFD1-6916-495C-AD61-74DDB0F83313}"/>
                  </a:ext>
                </a:extLst>
              </p:cNvPr>
              <p:cNvSpPr txBox="1"/>
              <p:nvPr/>
            </p:nvSpPr>
            <p:spPr>
              <a:xfrm>
                <a:off x="8472632" y="15310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F4580E60-CB03-4CA9-88D6-98165BB3BAC1}"/>
                  </a:ext>
                </a:extLst>
              </p:cNvPr>
              <p:cNvSpPr txBox="1"/>
              <p:nvPr/>
            </p:nvSpPr>
            <p:spPr>
              <a:xfrm>
                <a:off x="9552132" y="1503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698164E-7FC7-46D5-BCEB-8F02F31EAB11}"/>
                  </a:ext>
                </a:extLst>
              </p:cNvPr>
              <p:cNvSpPr txBox="1"/>
              <p:nvPr/>
            </p:nvSpPr>
            <p:spPr>
              <a:xfrm>
                <a:off x="10632872" y="14983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558844F-98C0-4AC6-BB8F-2E10F7A1F69E}"/>
                  </a:ext>
                </a:extLst>
              </p:cNvPr>
              <p:cNvSpPr txBox="1"/>
              <p:nvPr/>
            </p:nvSpPr>
            <p:spPr>
              <a:xfrm>
                <a:off x="8472632" y="2624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61FC5DE-C43B-4DFF-81CE-379433F73757}"/>
                  </a:ext>
                </a:extLst>
              </p:cNvPr>
              <p:cNvSpPr txBox="1"/>
              <p:nvPr/>
            </p:nvSpPr>
            <p:spPr>
              <a:xfrm>
                <a:off x="9552132" y="2596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30300AB-FCCB-4D38-9195-2FF16DF44623}"/>
                  </a:ext>
                </a:extLst>
              </p:cNvPr>
              <p:cNvSpPr txBox="1"/>
              <p:nvPr/>
            </p:nvSpPr>
            <p:spPr>
              <a:xfrm>
                <a:off x="10632872" y="25913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5568D0F7-8C8D-4FFE-8310-A0676E93C54B}"/>
                  </a:ext>
                </a:extLst>
              </p:cNvPr>
              <p:cNvSpPr txBox="1"/>
              <p:nvPr/>
            </p:nvSpPr>
            <p:spPr>
              <a:xfrm>
                <a:off x="8472632" y="36799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3243B74E-42C9-4949-A6DC-B9B952818EBC}"/>
                  </a:ext>
                </a:extLst>
              </p:cNvPr>
              <p:cNvSpPr txBox="1"/>
              <p:nvPr/>
            </p:nvSpPr>
            <p:spPr>
              <a:xfrm>
                <a:off x="9552132" y="36526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DE5EBFBD-9478-4B30-9884-A8ADF1109C48}"/>
                  </a:ext>
                </a:extLst>
              </p:cNvPr>
              <p:cNvSpPr txBox="1"/>
              <p:nvPr/>
            </p:nvSpPr>
            <p:spPr>
              <a:xfrm>
                <a:off x="10632872" y="3647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ADA64360-A27F-496D-B196-473E726A4BE0}"/>
                </a:ext>
              </a:extLst>
            </p:cNvPr>
            <p:cNvSpPr txBox="1"/>
            <p:nvPr/>
          </p:nvSpPr>
          <p:spPr>
            <a:xfrm>
              <a:off x="7815405" y="1964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0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3E66DDD-7AF3-411B-A5EC-D9A776BFCE4A}"/>
                </a:ext>
              </a:extLst>
            </p:cNvPr>
            <p:cNvSpPr txBox="1"/>
            <p:nvPr/>
          </p:nvSpPr>
          <p:spPr>
            <a:xfrm>
              <a:off x="10264885" y="199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1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288FD171-437D-4436-AF79-3D20326947EF}"/>
                </a:ext>
              </a:extLst>
            </p:cNvPr>
            <p:cNvSpPr txBox="1"/>
            <p:nvPr/>
          </p:nvSpPr>
          <p:spPr>
            <a:xfrm>
              <a:off x="9985832" y="1849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2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CF22F443-376F-4176-A7FA-1FFBA40FBBF2}"/>
                </a:ext>
              </a:extLst>
            </p:cNvPr>
            <p:cNvSpPr txBox="1"/>
            <p:nvPr/>
          </p:nvSpPr>
          <p:spPr>
            <a:xfrm>
              <a:off x="9209520" y="321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3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964A3B5-C26C-48B6-89D2-8E1944857AD8}"/>
                </a:ext>
              </a:extLst>
            </p:cNvPr>
            <p:cNvSpPr txBox="1"/>
            <p:nvPr/>
          </p:nvSpPr>
          <p:spPr>
            <a:xfrm>
              <a:off x="8355465" y="18654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4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CAC46D43-D7E7-43FC-AADE-1734F8DB9C2F}"/>
                </a:ext>
              </a:extLst>
            </p:cNvPr>
            <p:cNvSpPr txBox="1"/>
            <p:nvPr/>
          </p:nvSpPr>
          <p:spPr>
            <a:xfrm>
              <a:off x="10524300" y="1760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5</a:t>
              </a:r>
            </a:p>
          </p:txBody>
        </p:sp>
      </p:grpSp>
      <p:graphicFrame>
        <p:nvGraphicFramePr>
          <p:cNvPr id="196" name="Tabelle 195">
            <a:extLst>
              <a:ext uri="{FF2B5EF4-FFF2-40B4-BE49-F238E27FC236}">
                <a16:creationId xmlns:a16="http://schemas.microsoft.com/office/drawing/2014/main" id="{08F0B107-34FA-4971-BA1E-370F3A9A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0472"/>
              </p:ext>
            </p:extLst>
          </p:nvPr>
        </p:nvGraphicFramePr>
        <p:xfrm>
          <a:off x="3518619" y="1500203"/>
          <a:ext cx="3488340" cy="4037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780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43803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15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4488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9391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6180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58F61-1CA1-4DDC-9E04-D2D12413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5768-1BC3-42AA-9BE1-34C09027BE88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33FE7-AF69-482A-8EB4-78CAE55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F8EA9-B170-43B1-A2FA-C3E3DB5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37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AFFF-CD0E-4338-839D-BEF9A670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02E-F513-4139-A43A-BBCAFBA8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Nach Simon Green [</a:t>
            </a:r>
            <a:r>
              <a:rPr lang="de-DE" sz="2000" dirty="0">
                <a:hlinkClick r:id="rId2"/>
              </a:rPr>
              <a:t>Link</a:t>
            </a:r>
            <a:r>
              <a:rPr lang="de-DE" sz="2000" dirty="0"/>
              <a:t>]</a:t>
            </a:r>
          </a:p>
          <a:p>
            <a:r>
              <a:rPr lang="de-DE" sz="2000" dirty="0"/>
              <a:t>Einzelne Schritte in einzelne Kernel eingeteilt</a:t>
            </a:r>
          </a:p>
          <a:p>
            <a:pPr lvl="1"/>
            <a:r>
              <a:rPr lang="de-DE" sz="1800" dirty="0"/>
              <a:t>Berechnung der Hashwerte</a:t>
            </a:r>
          </a:p>
          <a:p>
            <a:pPr lvl="1"/>
            <a:r>
              <a:rPr lang="de-DE" sz="1800" dirty="0"/>
              <a:t>Sortierung per </a:t>
            </a:r>
            <a:r>
              <a:rPr lang="de-DE" sz="1800" dirty="0" err="1"/>
              <a:t>Radixsort</a:t>
            </a:r>
            <a:r>
              <a:rPr lang="de-DE" sz="1800" dirty="0"/>
              <a:t> (mit </a:t>
            </a:r>
            <a:r>
              <a:rPr lang="de-DE" sz="1800" dirty="0" err="1"/>
              <a:t>Thrust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Start und </a:t>
            </a:r>
            <a:r>
              <a:rPr lang="de-DE" sz="1800" dirty="0" err="1"/>
              <a:t>Endindex</a:t>
            </a:r>
            <a:r>
              <a:rPr lang="de-DE" sz="1800" dirty="0"/>
              <a:t> setzen</a:t>
            </a:r>
          </a:p>
          <a:p>
            <a:r>
              <a:rPr lang="de-DE" sz="2000" dirty="0"/>
              <a:t>Pro Partikel ein Thread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Inhaltsplatzhalter 194">
            <a:extLst>
              <a:ext uri="{FF2B5EF4-FFF2-40B4-BE49-F238E27FC236}">
                <a16:creationId xmlns:a16="http://schemas.microsoft.com/office/drawing/2014/main" id="{D94D9FC4-0DB6-4DF3-B527-CB17EDCA4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80495"/>
              </p:ext>
            </p:extLst>
          </p:nvPr>
        </p:nvGraphicFramePr>
        <p:xfrm>
          <a:off x="3006836" y="3292086"/>
          <a:ext cx="1598536" cy="26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051B26-EE7E-40D9-AF17-B37FC7B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32945"/>
              </p:ext>
            </p:extLst>
          </p:nvPr>
        </p:nvGraphicFramePr>
        <p:xfrm>
          <a:off x="5591944" y="3292086"/>
          <a:ext cx="4536504" cy="2435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53871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778DB-B2FF-4DC1-8253-74F1FFDED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4045160"/>
            <a:ext cx="4082916" cy="151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C0C894-6C70-4366-A179-821692342998}"/>
              </a:ext>
            </a:extLst>
          </p:cNvPr>
          <p:cNvSpPr/>
          <p:nvPr/>
        </p:nvSpPr>
        <p:spPr>
          <a:xfrm>
            <a:off x="2142740" y="4208308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8F76F10-0F3E-4370-9C35-3B0ABB910C0F}"/>
              </a:ext>
            </a:extLst>
          </p:cNvPr>
          <p:cNvSpPr/>
          <p:nvPr/>
        </p:nvSpPr>
        <p:spPr>
          <a:xfrm>
            <a:off x="2142740" y="4817216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447978E-FDED-499D-BB76-A9B270A8A890}"/>
              </a:ext>
            </a:extLst>
          </p:cNvPr>
          <p:cNvSpPr/>
          <p:nvPr/>
        </p:nvSpPr>
        <p:spPr>
          <a:xfrm>
            <a:off x="2142740" y="5418129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DEEE86-877C-4B02-8710-8276FADD52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5125185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252194F6-DDFD-46D6-AC94-231FB96D0D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5301208"/>
            <a:ext cx="2498740" cy="4667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76ECC75-7D2B-482D-803A-F2470F01AA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452918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E780511D-F0C3-4671-8E11-C2460AF4E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7328" y="4005064"/>
            <a:ext cx="2466784" cy="452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BE1201-E2B4-4EF8-AE7C-438FAA9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D965-3CE4-472B-BEB9-74D36334FC40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74A8E6-97B9-45B5-A315-1E3386D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F5731F-30EB-4B59-BC7F-BE11B457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0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78B798CF-FA8D-47DA-8E5E-0670E4A25970}"/>
              </a:ext>
            </a:extLst>
          </p:cNvPr>
          <p:cNvSpPr/>
          <p:nvPr/>
        </p:nvSpPr>
        <p:spPr>
          <a:xfrm>
            <a:off x="8503711" y="1461486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C45B556-3A1A-4518-ADCE-0F193FD3446B}"/>
              </a:ext>
            </a:extLst>
          </p:cNvPr>
          <p:cNvSpPr/>
          <p:nvPr/>
        </p:nvSpPr>
        <p:spPr>
          <a:xfrm>
            <a:off x="8499731" y="226940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51DC-C1C4-410F-B9C2-808792D9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Probleme bei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46F11-14C7-4BF2-9D08-012527E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Partikel nur in eine Zelle eingetragen werden oder in alle </a:t>
            </a:r>
            <a:br>
              <a:rPr lang="de-DE" dirty="0"/>
            </a:br>
            <a:r>
              <a:rPr lang="de-DE" dirty="0"/>
              <a:t>überschneidenden</a:t>
            </a:r>
          </a:p>
          <a:p>
            <a:r>
              <a:rPr lang="de-DE" dirty="0"/>
              <a:t>Mehrfache Eintragung in </a:t>
            </a:r>
            <a:r>
              <a:rPr lang="de-DE" dirty="0" err="1"/>
              <a:t>Buckets</a:t>
            </a:r>
            <a:r>
              <a:rPr lang="de-DE" dirty="0"/>
              <a:t> bedeutet mehr Aufwand</a:t>
            </a:r>
            <a:br>
              <a:rPr lang="de-DE" dirty="0"/>
            </a:br>
            <a:r>
              <a:rPr lang="de-DE" dirty="0"/>
              <a:t>beim Aufbau des Grids</a:t>
            </a:r>
          </a:p>
          <a:p>
            <a:r>
              <a:rPr lang="de-DE" dirty="0"/>
              <a:t>Bei einmaligem Eintragen ist Partikelradius von Zellgröße abhängig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Datensätze sind wegen Alignment nicht alle geeignet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D80A7-F955-4621-8186-A2DDB3FD89B7}"/>
              </a:ext>
            </a:extLst>
          </p:cNvPr>
          <p:cNvSpPr/>
          <p:nvPr/>
        </p:nvSpPr>
        <p:spPr>
          <a:xfrm>
            <a:off x="700339" y="4428728"/>
            <a:ext cx="447997" cy="266700"/>
          </a:xfrm>
          <a:prstGeom prst="rect">
            <a:avLst/>
          </a:prstGeom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64F57-E128-4892-A3F4-E5701A59C652}"/>
              </a:ext>
            </a:extLst>
          </p:cNvPr>
          <p:cNvSpPr/>
          <p:nvPr/>
        </p:nvSpPr>
        <p:spPr>
          <a:xfrm>
            <a:off x="852740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E5F3EC-77D8-4A01-A9C9-A83588ADBAB7}"/>
              </a:ext>
            </a:extLst>
          </p:cNvPr>
          <p:cNvSpPr/>
          <p:nvPr/>
        </p:nvSpPr>
        <p:spPr>
          <a:xfrm>
            <a:off x="11323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D428F-C5E7-4CE3-8540-196A29C14CF0}"/>
              </a:ext>
            </a:extLst>
          </p:cNvPr>
          <p:cNvSpPr/>
          <p:nvPr/>
        </p:nvSpPr>
        <p:spPr>
          <a:xfrm>
            <a:off x="1415985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13F0CD-6263-45AF-AE05-E823F5B5BBBE}"/>
              </a:ext>
            </a:extLst>
          </p:cNvPr>
          <p:cNvSpPr/>
          <p:nvPr/>
        </p:nvSpPr>
        <p:spPr>
          <a:xfrm>
            <a:off x="169563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BAF1D8-A7A6-42F4-8070-D37C32639CE1}"/>
              </a:ext>
            </a:extLst>
          </p:cNvPr>
          <p:cNvSpPr/>
          <p:nvPr/>
        </p:nvSpPr>
        <p:spPr>
          <a:xfrm>
            <a:off x="1975281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3F0459-2C7C-4020-80A8-EED441805800}"/>
              </a:ext>
            </a:extLst>
          </p:cNvPr>
          <p:cNvSpPr/>
          <p:nvPr/>
        </p:nvSpPr>
        <p:spPr>
          <a:xfrm>
            <a:off x="22549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6D8F54-882D-4412-9197-0EA26E5251F7}"/>
              </a:ext>
            </a:extLst>
          </p:cNvPr>
          <p:cNvSpPr/>
          <p:nvPr/>
        </p:nvSpPr>
        <p:spPr>
          <a:xfrm>
            <a:off x="2538526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57B942-C3C0-4B8B-B935-8E99724B99C3}"/>
              </a:ext>
            </a:extLst>
          </p:cNvPr>
          <p:cNvSpPr/>
          <p:nvPr/>
        </p:nvSpPr>
        <p:spPr>
          <a:xfrm>
            <a:off x="281817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1FFE78-EFEA-40D4-B72D-564BB0068FDB}"/>
              </a:ext>
            </a:extLst>
          </p:cNvPr>
          <p:cNvSpPr/>
          <p:nvPr/>
        </p:nvSpPr>
        <p:spPr>
          <a:xfrm>
            <a:off x="3097822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2A69A-829A-4A1B-9519-A649742A0F24}"/>
              </a:ext>
            </a:extLst>
          </p:cNvPr>
          <p:cNvSpPr/>
          <p:nvPr/>
        </p:nvSpPr>
        <p:spPr>
          <a:xfrm>
            <a:off x="33774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D7CB8C-EE7F-4E8E-818D-67B7E3952BF5}"/>
              </a:ext>
            </a:extLst>
          </p:cNvPr>
          <p:cNvSpPr/>
          <p:nvPr/>
        </p:nvSpPr>
        <p:spPr>
          <a:xfrm>
            <a:off x="3661067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326F14-894F-4E54-8C88-E5FD14C4B615}"/>
              </a:ext>
            </a:extLst>
          </p:cNvPr>
          <p:cNvSpPr/>
          <p:nvPr/>
        </p:nvSpPr>
        <p:spPr>
          <a:xfrm>
            <a:off x="394071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4B12D-95F7-48A4-8ACC-2F058C353844}"/>
              </a:ext>
            </a:extLst>
          </p:cNvPr>
          <p:cNvSpPr/>
          <p:nvPr/>
        </p:nvSpPr>
        <p:spPr>
          <a:xfrm>
            <a:off x="4220363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56B2BC-198B-461E-904F-B3BA8A335D86}"/>
              </a:ext>
            </a:extLst>
          </p:cNvPr>
          <p:cNvSpPr/>
          <p:nvPr/>
        </p:nvSpPr>
        <p:spPr>
          <a:xfrm>
            <a:off x="45000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32F439-E36A-45C2-812F-14036A0D887C}"/>
              </a:ext>
            </a:extLst>
          </p:cNvPr>
          <p:cNvSpPr/>
          <p:nvPr/>
        </p:nvSpPr>
        <p:spPr>
          <a:xfrm>
            <a:off x="4783608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B8316A-EB39-4C62-8409-F85B39ADDF2D}"/>
              </a:ext>
            </a:extLst>
          </p:cNvPr>
          <p:cNvSpPr/>
          <p:nvPr/>
        </p:nvSpPr>
        <p:spPr>
          <a:xfrm>
            <a:off x="506325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CA6BB4-B6B6-49BB-BAF8-10384C2DAEF6}"/>
              </a:ext>
            </a:extLst>
          </p:cNvPr>
          <p:cNvSpPr/>
          <p:nvPr/>
        </p:nvSpPr>
        <p:spPr>
          <a:xfrm>
            <a:off x="5342904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3657EB-D19B-477C-9003-AEFFA298B932}"/>
              </a:ext>
            </a:extLst>
          </p:cNvPr>
          <p:cNvSpPr/>
          <p:nvPr/>
        </p:nvSpPr>
        <p:spPr>
          <a:xfrm>
            <a:off x="5626501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233A08-1944-450C-ADD5-3541220662B8}"/>
              </a:ext>
            </a:extLst>
          </p:cNvPr>
          <p:cNvSpPr/>
          <p:nvPr/>
        </p:nvSpPr>
        <p:spPr>
          <a:xfrm>
            <a:off x="5906149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EB094FC1-51EC-42FF-B25E-BC3D278EA6E8}"/>
              </a:ext>
            </a:extLst>
          </p:cNvPr>
          <p:cNvSpPr/>
          <p:nvPr/>
        </p:nvSpPr>
        <p:spPr bwMode="auto">
          <a:xfrm rot="5400000">
            <a:off x="1268829" y="4519027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BC1D67B6-FF77-4AA8-A1F9-2CBAED6BEB05}"/>
              </a:ext>
            </a:extLst>
          </p:cNvPr>
          <p:cNvSpPr/>
          <p:nvPr/>
        </p:nvSpPr>
        <p:spPr bwMode="auto">
          <a:xfrm rot="5400000">
            <a:off x="2389395" y="4519028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4A2E4D0-FBA7-4995-8650-6C1D27C0C969}"/>
              </a:ext>
            </a:extLst>
          </p:cNvPr>
          <p:cNvSpPr/>
          <p:nvPr/>
        </p:nvSpPr>
        <p:spPr bwMode="auto">
          <a:xfrm rot="5400000">
            <a:off x="3511937" y="4523964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87542327-C590-44DE-B065-1F01184E792B}"/>
              </a:ext>
            </a:extLst>
          </p:cNvPr>
          <p:cNvSpPr/>
          <p:nvPr/>
        </p:nvSpPr>
        <p:spPr bwMode="auto">
          <a:xfrm rot="5400000">
            <a:off x="4632503" y="4523965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B975C8-EB0F-4E72-9EA6-8C2345306389}"/>
              </a:ext>
            </a:extLst>
          </p:cNvPr>
          <p:cNvSpPr txBox="1"/>
          <p:nvPr/>
        </p:nvSpPr>
        <p:spPr>
          <a:xfrm>
            <a:off x="1272212" y="51927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A5CCF9-ED3F-420D-ACC1-8BF239045F86}"/>
              </a:ext>
            </a:extLst>
          </p:cNvPr>
          <p:cNvSpPr txBox="1"/>
          <p:nvPr/>
        </p:nvSpPr>
        <p:spPr>
          <a:xfrm>
            <a:off x="2378924" y="51927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6E3C9B8-2F61-4A02-8EA4-3758057C21D3}"/>
              </a:ext>
            </a:extLst>
          </p:cNvPr>
          <p:cNvSpPr txBox="1"/>
          <p:nvPr/>
        </p:nvSpPr>
        <p:spPr>
          <a:xfrm>
            <a:off x="3517122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A94626-9BB0-49C9-A377-D05DB1F90A58}"/>
              </a:ext>
            </a:extLst>
          </p:cNvPr>
          <p:cNvSpPr txBox="1"/>
          <p:nvPr/>
        </p:nvSpPr>
        <p:spPr>
          <a:xfrm>
            <a:off x="4637688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r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53FBD1B6-CA15-450F-B8E3-E10A9439B726}"/>
              </a:ext>
            </a:extLst>
          </p:cNvPr>
          <p:cNvSpPr/>
          <p:nvPr/>
        </p:nvSpPr>
        <p:spPr bwMode="auto">
          <a:xfrm rot="5400000">
            <a:off x="5618999" y="4660997"/>
            <a:ext cx="290363" cy="8386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2A6D0E7-3984-458D-8BDD-C6F640BBC2CB}"/>
              </a:ext>
            </a:extLst>
          </p:cNvPr>
          <p:cNvSpPr txBox="1"/>
          <p:nvPr/>
        </p:nvSpPr>
        <p:spPr>
          <a:xfrm>
            <a:off x="5518244" y="5192767"/>
            <a:ext cx="4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rgb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B334068F-5A31-4235-A960-B9F0084DD84F}"/>
              </a:ext>
            </a:extLst>
          </p:cNvPr>
          <p:cNvSpPr/>
          <p:nvPr/>
        </p:nvSpPr>
        <p:spPr bwMode="auto">
          <a:xfrm rot="5400000">
            <a:off x="3371940" y="3038689"/>
            <a:ext cx="290362" cy="5332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2F42F7-FF0E-497E-9481-782381ACF314}"/>
              </a:ext>
            </a:extLst>
          </p:cNvPr>
          <p:cNvSpPr txBox="1"/>
          <p:nvPr/>
        </p:nvSpPr>
        <p:spPr>
          <a:xfrm>
            <a:off x="3099047" y="5850230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19Byte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50D3FD-8A54-4F97-8DF6-4A9AD0F1223A}"/>
              </a:ext>
            </a:extLst>
          </p:cNvPr>
          <p:cNvSpPr/>
          <p:nvPr/>
        </p:nvSpPr>
        <p:spPr>
          <a:xfrm>
            <a:off x="625084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DB2DC7-C7B3-4741-82C6-74433C2AC77C}"/>
              </a:ext>
            </a:extLst>
          </p:cNvPr>
          <p:cNvSpPr/>
          <p:nvPr/>
        </p:nvSpPr>
        <p:spPr>
          <a:xfrm>
            <a:off x="6530491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550814D-7140-471F-BF8B-1D1F96684678}"/>
              </a:ext>
            </a:extLst>
          </p:cNvPr>
          <p:cNvSpPr/>
          <p:nvPr/>
        </p:nvSpPr>
        <p:spPr>
          <a:xfrm>
            <a:off x="68140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48631EC-C1E4-4C68-9F42-6C19227D6876}"/>
              </a:ext>
            </a:extLst>
          </p:cNvPr>
          <p:cNvSpPr/>
          <p:nvPr/>
        </p:nvSpPr>
        <p:spPr>
          <a:xfrm>
            <a:off x="7093736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F6895A3-3F5A-41C8-A020-230A94D890D7}"/>
              </a:ext>
            </a:extLst>
          </p:cNvPr>
          <p:cNvSpPr/>
          <p:nvPr/>
        </p:nvSpPr>
        <p:spPr>
          <a:xfrm>
            <a:off x="737338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012D2A6-BB7E-45C9-AA7E-3489987B1C4D}"/>
              </a:ext>
            </a:extLst>
          </p:cNvPr>
          <p:cNvSpPr/>
          <p:nvPr/>
        </p:nvSpPr>
        <p:spPr>
          <a:xfrm>
            <a:off x="7653032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22FD61F-159D-4FA4-8BB2-0D21BDC3C546}"/>
              </a:ext>
            </a:extLst>
          </p:cNvPr>
          <p:cNvSpPr/>
          <p:nvPr/>
        </p:nvSpPr>
        <p:spPr>
          <a:xfrm>
            <a:off x="79366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40FA4CE-7927-41C1-9CA7-4133367B863C}"/>
              </a:ext>
            </a:extLst>
          </p:cNvPr>
          <p:cNvSpPr/>
          <p:nvPr/>
        </p:nvSpPr>
        <p:spPr>
          <a:xfrm>
            <a:off x="8216277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8BDDA-0C68-450A-84A1-EBE11A5620B5}"/>
              </a:ext>
            </a:extLst>
          </p:cNvPr>
          <p:cNvSpPr/>
          <p:nvPr/>
        </p:nvSpPr>
        <p:spPr>
          <a:xfrm>
            <a:off x="849592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D4F7B82-7BD7-4A12-981B-1FE5B9967582}"/>
              </a:ext>
            </a:extLst>
          </p:cNvPr>
          <p:cNvSpPr/>
          <p:nvPr/>
        </p:nvSpPr>
        <p:spPr>
          <a:xfrm>
            <a:off x="8775573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DDDE1B5-C201-4DE7-9625-901235F61E6E}"/>
              </a:ext>
            </a:extLst>
          </p:cNvPr>
          <p:cNvSpPr/>
          <p:nvPr/>
        </p:nvSpPr>
        <p:spPr>
          <a:xfrm>
            <a:off x="90591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1BCCBF4-685E-4497-8B8C-63936C2C032B}"/>
              </a:ext>
            </a:extLst>
          </p:cNvPr>
          <p:cNvSpPr/>
          <p:nvPr/>
        </p:nvSpPr>
        <p:spPr>
          <a:xfrm>
            <a:off x="9338818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42C64FE-CA30-4011-BEFC-84F045127296}"/>
              </a:ext>
            </a:extLst>
          </p:cNvPr>
          <p:cNvSpPr/>
          <p:nvPr/>
        </p:nvSpPr>
        <p:spPr>
          <a:xfrm>
            <a:off x="961846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2CA6E54-A1A4-4DC3-B2AA-2542C05DC550}"/>
              </a:ext>
            </a:extLst>
          </p:cNvPr>
          <p:cNvSpPr/>
          <p:nvPr/>
        </p:nvSpPr>
        <p:spPr>
          <a:xfrm>
            <a:off x="9898114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DC70105-084C-4D5D-A494-09ABC0F97D36}"/>
              </a:ext>
            </a:extLst>
          </p:cNvPr>
          <p:cNvSpPr/>
          <p:nvPr/>
        </p:nvSpPr>
        <p:spPr>
          <a:xfrm>
            <a:off x="101817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213E5F9-260A-499D-8B5A-0B837F9E54B2}"/>
              </a:ext>
            </a:extLst>
          </p:cNvPr>
          <p:cNvSpPr/>
          <p:nvPr/>
        </p:nvSpPr>
        <p:spPr>
          <a:xfrm>
            <a:off x="10461359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DC5A527-0131-49A2-A7AD-BBCEFD9FDF5C}"/>
              </a:ext>
            </a:extLst>
          </p:cNvPr>
          <p:cNvSpPr/>
          <p:nvPr/>
        </p:nvSpPr>
        <p:spPr>
          <a:xfrm>
            <a:off x="10741007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9B780AC-E941-452B-87F1-9AD14345762D}"/>
              </a:ext>
            </a:extLst>
          </p:cNvPr>
          <p:cNvSpPr/>
          <p:nvPr/>
        </p:nvSpPr>
        <p:spPr>
          <a:xfrm>
            <a:off x="11024604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21B83A-B10B-4FE2-8A66-73A446AAD849}"/>
              </a:ext>
            </a:extLst>
          </p:cNvPr>
          <p:cNvSpPr/>
          <p:nvPr/>
        </p:nvSpPr>
        <p:spPr>
          <a:xfrm>
            <a:off x="11304252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EC7480-1AA6-4D44-B780-7213517245C1}"/>
              </a:ext>
            </a:extLst>
          </p:cNvPr>
          <p:cNvSpPr txBox="1"/>
          <p:nvPr/>
        </p:nvSpPr>
        <p:spPr>
          <a:xfrm>
            <a:off x="7519344" y="5229498"/>
            <a:ext cx="31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Zweiter Datensatz nicht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aligned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A4964D-5F92-4F0D-B31A-280F7366B7B5}"/>
              </a:ext>
            </a:extLst>
          </p:cNvPr>
          <p:cNvSpPr/>
          <p:nvPr/>
        </p:nvSpPr>
        <p:spPr>
          <a:xfrm>
            <a:off x="10102787" y="2267084"/>
            <a:ext cx="799579" cy="800878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A42610-F143-48C2-8764-3C2D0509F477}"/>
              </a:ext>
            </a:extLst>
          </p:cNvPr>
          <p:cNvSpPr/>
          <p:nvPr/>
        </p:nvSpPr>
        <p:spPr>
          <a:xfrm>
            <a:off x="10103433" y="3081239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D6E541E-2D1C-49BB-9283-D785CF9751A6}"/>
              </a:ext>
            </a:extLst>
          </p:cNvPr>
          <p:cNvSpPr/>
          <p:nvPr/>
        </p:nvSpPr>
        <p:spPr>
          <a:xfrm>
            <a:off x="9296686" y="3069910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693847F-0DEB-4958-B999-B7414E2EEE59}"/>
              </a:ext>
            </a:extLst>
          </p:cNvPr>
          <p:cNvSpPr/>
          <p:nvPr/>
        </p:nvSpPr>
        <p:spPr>
          <a:xfrm>
            <a:off x="9305770" y="2270051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6849D84-3855-4152-A7D4-4BCAC07D380F}"/>
              </a:ext>
            </a:extLst>
          </p:cNvPr>
          <p:cNvSpPr/>
          <p:nvPr/>
        </p:nvSpPr>
        <p:spPr>
          <a:xfrm>
            <a:off x="10100557" y="1475887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6472EAC-E548-4E7E-9A1C-8EE6E0E2DE1C}"/>
              </a:ext>
            </a:extLst>
          </p:cNvPr>
          <p:cNvSpPr/>
          <p:nvPr/>
        </p:nvSpPr>
        <p:spPr>
          <a:xfrm>
            <a:off x="9299790" y="1473136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E045D29-F779-4CF4-BBCC-1AF50A2BF5AD}"/>
              </a:ext>
            </a:extLst>
          </p:cNvPr>
          <p:cNvSpPr/>
          <p:nvPr/>
        </p:nvSpPr>
        <p:spPr>
          <a:xfrm>
            <a:off x="8495925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7B1A9B7-E2EC-424B-BCCD-448291C712EA}"/>
              </a:ext>
            </a:extLst>
          </p:cNvPr>
          <p:cNvSpPr/>
          <p:nvPr/>
        </p:nvSpPr>
        <p:spPr>
          <a:xfrm>
            <a:off x="9297649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DEDEF07-F0D4-41B9-929B-72A9B58E49CD}"/>
              </a:ext>
            </a:extLst>
          </p:cNvPr>
          <p:cNvSpPr/>
          <p:nvPr/>
        </p:nvSpPr>
        <p:spPr>
          <a:xfrm>
            <a:off x="10099372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E9CA034-9E22-45DD-AC29-846A69B00714}"/>
              </a:ext>
            </a:extLst>
          </p:cNvPr>
          <p:cNvSpPr/>
          <p:nvPr/>
        </p:nvSpPr>
        <p:spPr>
          <a:xfrm>
            <a:off x="8495926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2F54E18-E163-4B9B-A3FB-CA8D15CC1EB8}"/>
              </a:ext>
            </a:extLst>
          </p:cNvPr>
          <p:cNvSpPr/>
          <p:nvPr/>
        </p:nvSpPr>
        <p:spPr>
          <a:xfrm>
            <a:off x="9297650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1B1E357-A8BE-40BE-B788-25D04EBFE3AD}"/>
              </a:ext>
            </a:extLst>
          </p:cNvPr>
          <p:cNvSpPr/>
          <p:nvPr/>
        </p:nvSpPr>
        <p:spPr>
          <a:xfrm>
            <a:off x="10099374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FD460C8-07FD-4769-BA59-A68FC5233251}"/>
              </a:ext>
            </a:extLst>
          </p:cNvPr>
          <p:cNvSpPr/>
          <p:nvPr/>
        </p:nvSpPr>
        <p:spPr>
          <a:xfrm>
            <a:off x="8495925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BA3A308-160B-413E-A057-1D4B0CB21C08}"/>
              </a:ext>
            </a:extLst>
          </p:cNvPr>
          <p:cNvSpPr/>
          <p:nvPr/>
        </p:nvSpPr>
        <p:spPr>
          <a:xfrm>
            <a:off x="9297649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FADFA4-DB6B-471D-8CE4-71FA2F8B58DD}"/>
              </a:ext>
            </a:extLst>
          </p:cNvPr>
          <p:cNvSpPr/>
          <p:nvPr/>
        </p:nvSpPr>
        <p:spPr>
          <a:xfrm>
            <a:off x="10099372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69874A2-2DE8-4294-BEA0-79F236468D9F}"/>
              </a:ext>
            </a:extLst>
          </p:cNvPr>
          <p:cNvSpPr txBox="1"/>
          <p:nvPr/>
        </p:nvSpPr>
        <p:spPr>
          <a:xfrm>
            <a:off x="8908453" y="141055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4717058-BAD7-4714-AAAA-D703E571C245}"/>
              </a:ext>
            </a:extLst>
          </p:cNvPr>
          <p:cNvSpPr txBox="1"/>
          <p:nvPr/>
        </p:nvSpPr>
        <p:spPr>
          <a:xfrm>
            <a:off x="9704105" y="1408036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B9DA33B-60EC-4A28-9AA9-4CE7A968934C}"/>
              </a:ext>
            </a:extLst>
          </p:cNvPr>
          <p:cNvSpPr txBox="1"/>
          <p:nvPr/>
        </p:nvSpPr>
        <p:spPr>
          <a:xfrm>
            <a:off x="10507477" y="140737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1DD4D4A-836B-48A1-BE00-4692E9C1B642}"/>
              </a:ext>
            </a:extLst>
          </p:cNvPr>
          <p:cNvSpPr txBox="1"/>
          <p:nvPr/>
        </p:nvSpPr>
        <p:spPr>
          <a:xfrm>
            <a:off x="9732937" y="2200852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61058F4-20E9-4553-888E-3304FF534998}"/>
              </a:ext>
            </a:extLst>
          </p:cNvPr>
          <p:cNvSpPr txBox="1"/>
          <p:nvPr/>
        </p:nvSpPr>
        <p:spPr>
          <a:xfrm>
            <a:off x="10528894" y="2202998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9158AF6-F4A4-4CD4-AD86-96795316E73C}"/>
              </a:ext>
            </a:extLst>
          </p:cNvPr>
          <p:cNvSpPr txBox="1"/>
          <p:nvPr/>
        </p:nvSpPr>
        <p:spPr>
          <a:xfrm>
            <a:off x="8924959" y="221232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38890E5-7BA6-4BC7-85F8-6751B8D1F490}"/>
              </a:ext>
            </a:extLst>
          </p:cNvPr>
          <p:cNvSpPr txBox="1"/>
          <p:nvPr/>
        </p:nvSpPr>
        <p:spPr>
          <a:xfrm>
            <a:off x="10534296" y="3011520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7295AED-A579-4DC3-A8E8-36882E602D7D}"/>
              </a:ext>
            </a:extLst>
          </p:cNvPr>
          <p:cNvSpPr txBox="1"/>
          <p:nvPr/>
        </p:nvSpPr>
        <p:spPr>
          <a:xfrm>
            <a:off x="8930361" y="3020847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544160F-57B1-4405-B50D-2FCF55FFD7F3}"/>
              </a:ext>
            </a:extLst>
          </p:cNvPr>
          <p:cNvSpPr txBox="1"/>
          <p:nvPr/>
        </p:nvSpPr>
        <p:spPr>
          <a:xfrm>
            <a:off x="9738339" y="3009373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49443F2F-6EB2-4488-8F2E-97D03D256257}"/>
              </a:ext>
            </a:extLst>
          </p:cNvPr>
          <p:cNvGrpSpPr/>
          <p:nvPr/>
        </p:nvGrpSpPr>
        <p:grpSpPr>
          <a:xfrm>
            <a:off x="9783593" y="2455095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FBE97D-4849-48AD-977C-3350D0373FB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E977B40D-3FC9-4545-A7E6-240C4A83CE3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98159C8-0163-4EC6-8CEC-9F9E8509CBFE}"/>
              </a:ext>
            </a:extLst>
          </p:cNvPr>
          <p:cNvGrpSpPr/>
          <p:nvPr/>
        </p:nvGrpSpPr>
        <p:grpSpPr>
          <a:xfrm>
            <a:off x="10344965" y="1958328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CED50FAD-1E2C-4FD0-AB78-DC63E8DE8C3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1AE5B0-818B-4324-94EF-D5E6FA9E56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E54755C-9372-4765-899F-162920A36DE8}"/>
              </a:ext>
            </a:extLst>
          </p:cNvPr>
          <p:cNvGrpSpPr/>
          <p:nvPr/>
        </p:nvGrpSpPr>
        <p:grpSpPr>
          <a:xfrm>
            <a:off x="9240676" y="1944539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A5D7F4-5C57-4CD8-A883-D9DA035C314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BA904C-C3A8-4B55-8B01-D6CE9A185BC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0E22A74-2AB9-4CAA-85A2-36122B34476D}"/>
              </a:ext>
            </a:extLst>
          </p:cNvPr>
          <p:cNvGrpSpPr/>
          <p:nvPr/>
        </p:nvGrpSpPr>
        <p:grpSpPr>
          <a:xfrm>
            <a:off x="9374017" y="2991613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ECF6E3E-D18B-41D2-BC76-015A8782DF9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A754697D-8009-4E53-81F3-1C67CE754F5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D15E69D-DC96-4E55-9A17-A3A4A79662D2}"/>
              </a:ext>
            </a:extLst>
          </p:cNvPr>
          <p:cNvGrpSpPr/>
          <p:nvPr/>
        </p:nvGrpSpPr>
        <p:grpSpPr>
          <a:xfrm>
            <a:off x="10372811" y="3175142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10A851A-B7EE-4E23-89E9-DDF1E07D15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1B6990-E4BB-46B5-9AC9-A2C2C4DC9C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34D711-9856-4AAE-A1A3-BF27D1FBAFE8}"/>
              </a:ext>
            </a:extLst>
          </p:cNvPr>
          <p:cNvSpPr txBox="1"/>
          <p:nvPr/>
        </p:nvSpPr>
        <p:spPr>
          <a:xfrm>
            <a:off x="9267019" y="2084718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7A15A18-7BB8-4AF4-9015-56DDFEBA4579}"/>
              </a:ext>
            </a:extLst>
          </p:cNvPr>
          <p:cNvSpPr txBox="1"/>
          <p:nvPr/>
        </p:nvSpPr>
        <p:spPr>
          <a:xfrm>
            <a:off x="10399154" y="3306292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586B3741-6447-4B9A-B153-9CEF8C9A0C55}"/>
              </a:ext>
            </a:extLst>
          </p:cNvPr>
          <p:cNvSpPr txBox="1"/>
          <p:nvPr/>
        </p:nvSpPr>
        <p:spPr>
          <a:xfrm>
            <a:off x="10371308" y="2085743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7F0E03C-D0CF-4C6F-98BA-FABD85000FB9}"/>
              </a:ext>
            </a:extLst>
          </p:cNvPr>
          <p:cNvSpPr txBox="1"/>
          <p:nvPr/>
        </p:nvSpPr>
        <p:spPr>
          <a:xfrm>
            <a:off x="9809936" y="2575836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A3C5C208-18C2-4280-9203-5E91FEE53D5A}"/>
              </a:ext>
            </a:extLst>
          </p:cNvPr>
          <p:cNvSpPr txBox="1"/>
          <p:nvPr/>
        </p:nvSpPr>
        <p:spPr>
          <a:xfrm>
            <a:off x="9411134" y="3116584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BA2F8-1B77-4F31-85E5-8A4367C6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C61-C9D8-4CD5-80BB-473DB45779E3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BD047-E8B4-464A-93BE-35F7D70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B3C44F-303F-46A2-80FF-20353ECE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41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258C2E4-3521-4D53-99F1-4FE65AD8C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844824"/>
            <a:ext cx="5696745" cy="476316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56C873-152F-4DAB-AB5C-BA3969EECD59}"/>
              </a:ext>
            </a:extLst>
          </p:cNvPr>
          <p:cNvSpPr txBox="1"/>
          <p:nvPr/>
        </p:nvSpPr>
        <p:spPr>
          <a:xfrm>
            <a:off x="479376" y="2060848"/>
            <a:ext cx="52565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Manuelle Prüfung richtiger Zuordnung bei kleinem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Partikel aus allen Zellen aufaddieren und mit Gesamtpartikelanzahl vergleichen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Vergleich mit CPU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Erstellen eines Volumengraphen aus verschiedenen Frames mit </a:t>
            </a:r>
            <a:r>
              <a:rPr lang="de-DE" sz="2000" b="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ParaView</a:t>
            </a: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ED7344C-C4F9-4EBF-A5AC-2559B5EA5037}"/>
              </a:ext>
            </a:extLst>
          </p:cNvPr>
          <p:cNvSpPr txBox="1">
            <a:spLocks/>
          </p:cNvSpPr>
          <p:nvPr/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r>
              <a:rPr lang="de-DE" kern="0" dirty="0"/>
              <a:t>Validierung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283C37D-E8A9-4A2F-93B1-6D48F4E8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7731-5FB4-4AAD-B78E-8B4A8FFCAACF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0769D72-98B9-4A57-AF38-06DC285D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A1933C9-A9DB-4236-A9C8-1D03A025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0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110F-8588-4733-8186-A83019F1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4D86D-78E1-4E55-91CE-2E7C5ED4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C03-C05D-40E7-96E9-BD1015E62978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79C03-5514-4FD7-80C9-168F883A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13EB4-B6C8-4130-9F12-892F3EDA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4E9603A-4BC1-44BA-98F2-71EF07DAE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798473"/>
              </p:ext>
            </p:extLst>
          </p:nvPr>
        </p:nvGraphicFramePr>
        <p:xfrm>
          <a:off x="838200" y="1272050"/>
          <a:ext cx="10515600" cy="5111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10617"/>
      </p:ext>
    </p:extLst>
  </p:cSld>
  <p:clrMapOvr>
    <a:masterClrMapping/>
  </p:clrMapOvr>
</p:sld>
</file>

<file path=ppt/theme/theme1.xml><?xml version="1.0" encoding="utf-8"?>
<a:theme xmlns:a="http://schemas.openxmlformats.org/drawingml/2006/main" name="TUD_Master">
  <a:themeElements>
    <a:clrScheme name="Benutzerdefiniert 2">
      <a:dk1>
        <a:srgbClr val="0B2A51"/>
      </a:dk1>
      <a:lt1>
        <a:srgbClr val="FFFFFF"/>
      </a:lt1>
      <a:dk2>
        <a:srgbClr val="000000"/>
      </a:dk2>
      <a:lt2>
        <a:srgbClr val="636C8E"/>
      </a:lt2>
      <a:accent1>
        <a:srgbClr val="002060"/>
      </a:accent1>
      <a:accent2>
        <a:srgbClr val="0070C0"/>
      </a:accent2>
      <a:accent3>
        <a:srgbClr val="80C535"/>
      </a:accent3>
      <a:accent4>
        <a:srgbClr val="FFC000"/>
      </a:accent4>
      <a:accent5>
        <a:srgbClr val="C0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>
        <a:spAutoFit/>
      </a:bodyPr>
      <a:lstStyle>
        <a:defPPr>
          <a:defRPr sz="1600" b="0"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-CGV-SGr-16x9-1.6.Calibri.smlFont.potx" id="{ACF42B4F-33B5-4381-9C5A-A08BB1B04317}" vid="{A81D91CF-F1A9-42A7-AFBD-C390153C564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874</Words>
  <Application>Microsoft Office PowerPoint</Application>
  <PresentationFormat>Breitbild</PresentationFormat>
  <Paragraphs>372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Microsoft Sans Serif</vt:lpstr>
      <vt:lpstr>Times New Roman</vt:lpstr>
      <vt:lpstr>Verdana</vt:lpstr>
      <vt:lpstr>Wingdings</vt:lpstr>
      <vt:lpstr>TUD_Master</vt:lpstr>
      <vt:lpstr>Beschleunigungsdatenstrukturen für Partikeldaten</vt:lpstr>
      <vt:lpstr>Gliederung</vt:lpstr>
      <vt:lpstr>Aufgabe</vt:lpstr>
      <vt:lpstr>Aufbau eines Hash-Grids</vt:lpstr>
      <vt:lpstr>Parallelisierung</vt:lpstr>
      <vt:lpstr>Implementierung</vt:lpstr>
      <vt:lpstr>Probleme bei Implementierung</vt:lpstr>
      <vt:lpstr>PowerPoint-Präsentation</vt:lpstr>
      <vt:lpstr>Messungen Hash-Grid Aufbau</vt:lpstr>
      <vt:lpstr>Messungen Hash-Grid Aufbau</vt:lpstr>
      <vt:lpstr>Messungen Hash-Grid Aufbau</vt:lpstr>
      <vt:lpstr>Messungen Hash-Grid Aufbau</vt:lpstr>
      <vt:lpstr>Abfrage Umkreis</vt:lpstr>
      <vt:lpstr>PowerPoint-Präsentation</vt:lpstr>
      <vt:lpstr>Messungen Umkreis Abfrage</vt:lpstr>
      <vt:lpstr>Messungen Umkreis Abfrage</vt:lpstr>
      <vt:lpstr>Raycast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+ Context Methods for Point-Based Data</dc:title>
  <dc:creator>Joachim</dc:creator>
  <cp:lastModifiedBy>ms436870</cp:lastModifiedBy>
  <cp:revision>222</cp:revision>
  <dcterms:created xsi:type="dcterms:W3CDTF">2017-10-05T09:15:04Z</dcterms:created>
  <dcterms:modified xsi:type="dcterms:W3CDTF">2018-01-31T16:40:20Z</dcterms:modified>
</cp:coreProperties>
</file>