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6" r:id="rId3"/>
    <p:sldId id="277" r:id="rId4"/>
    <p:sldId id="271" r:id="rId5"/>
    <p:sldId id="272" r:id="rId6"/>
    <p:sldId id="273" r:id="rId7"/>
    <p:sldId id="274" r:id="rId8"/>
    <p:sldId id="275" r:id="rId9"/>
    <p:sldId id="278" r:id="rId10"/>
    <p:sldId id="279" r:id="rId1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0DCC4A7-DDEE-089E-D577-DCF385F21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2DBEBE7-A347-6679-2267-EE88D0032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2B40849-EEC7-F348-355B-5E836243A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4673-4AF6-4B02-B9CD-7B038954EF5D}" type="datetimeFigureOut">
              <a:rPr lang="sv-SE" smtClean="0"/>
              <a:t>2024-08-21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6363669-92F6-F52A-637B-EAB982A6B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FCABF5A-6AE3-6F08-F494-E4D5F9E0B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BCD0-13D2-42E7-A3F5-610D81536C4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85051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286BFBF-688E-5349-0FDE-7311A0C8A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F9F1CDF-E2C1-3C2F-56B3-3966857A2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4A0ADEC-A51F-9533-7461-75F5A4699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4673-4AF6-4B02-B9CD-7B038954EF5D}" type="datetimeFigureOut">
              <a:rPr lang="sv-SE" smtClean="0"/>
              <a:t>2024-08-21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7251BFB-2A81-C8B2-70BB-271B552F0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398F9C0-8FAE-45D8-A5AC-79B9E744A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BCD0-13D2-42E7-A3F5-610D81536C4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73376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A8EC64D0-4867-C5C0-B7C3-DF461D88EB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01362E98-0CB6-3B4E-AC12-FCEBC8C8E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C355F8A-5A4F-1D30-A31B-5A25760CD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4673-4AF6-4B02-B9CD-7B038954EF5D}" type="datetimeFigureOut">
              <a:rPr lang="sv-SE" smtClean="0"/>
              <a:t>2024-08-21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1764FE7-1E15-93CC-4C7E-EC1A847FF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5007B4E-9006-495E-F1C4-CF5A35926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BCD0-13D2-42E7-A3F5-610D81536C4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114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0A66AC0-6E90-B8FB-444B-FDF49EFD5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AB17B93-B677-C041-6C0A-A2538402E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74023AF-E1FE-3DB7-FB76-523614D90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4673-4AF6-4B02-B9CD-7B038954EF5D}" type="datetimeFigureOut">
              <a:rPr lang="sv-SE" smtClean="0"/>
              <a:t>2024-08-21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3EC2E8A-B2B3-A541-D2D2-6261A5325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E481B47-34AB-AC22-98D5-B77E2E66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BCD0-13D2-42E7-A3F5-610D81536C4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394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1F84498-AEDD-F97A-C14D-797B18EC8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F69A1A0-1F05-8836-7F40-209D2EE0E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0145ECC-B413-019B-73DA-D87097F85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4673-4AF6-4B02-B9CD-7B038954EF5D}" type="datetimeFigureOut">
              <a:rPr lang="sv-SE" smtClean="0"/>
              <a:t>2024-08-21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4CE6BDB-6695-AC3E-65BF-85F4A40AD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CEF84FA-9EBD-A331-8D05-2D359B706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BCD0-13D2-42E7-A3F5-610D81536C4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6721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1C2848B-69ED-3EE1-FABB-C72BE864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67DD107-BD97-4C80-E3E3-B58FEFBCF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D2F4C0DB-0066-E54C-2B85-9230633BD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040AF2E5-59D0-2781-47C9-26AA31511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4673-4AF6-4B02-B9CD-7B038954EF5D}" type="datetimeFigureOut">
              <a:rPr lang="sv-SE" smtClean="0"/>
              <a:t>2024-08-21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CD331BB-EE6B-2CDD-8FC4-EE5F4A91F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B6E521A2-8B02-B14B-39E0-83D0B6C12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BCD0-13D2-42E7-A3F5-610D81536C4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9284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3EC96AC-3E43-C416-B6DC-8E1D0F4CE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A52EB0B-C786-4707-5F6A-31428DC08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487E27DF-E328-8AE7-DC7A-F27300213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3AA6EFC7-9D6A-2907-C6FD-EE35C2BD0B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86EFD8E8-E68E-79BE-7DCC-5E2F362E3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B3AF191B-B991-2A61-AEDC-505847B3C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4673-4AF6-4B02-B9CD-7B038954EF5D}" type="datetimeFigureOut">
              <a:rPr lang="sv-SE" smtClean="0"/>
              <a:t>2024-08-21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60972FAB-A8B9-E162-B0E3-245C9A29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24402764-E87E-2BDC-B7A6-85ABF839B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BCD0-13D2-42E7-A3F5-610D81536C4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89025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77F9205-DE19-2360-FED6-FE0FBD1B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33C6932F-C9F3-E54F-2C7B-03B8362E5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4673-4AF6-4B02-B9CD-7B038954EF5D}" type="datetimeFigureOut">
              <a:rPr lang="sv-SE" smtClean="0"/>
              <a:t>2024-08-21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C0381D63-F413-27CF-4173-8097EC74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B0A0F423-229B-00A6-E6C8-52C553451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BCD0-13D2-42E7-A3F5-610D81536C4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0097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DCC7C013-F595-4AA6-3D69-ADF415AB8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4673-4AF6-4B02-B9CD-7B038954EF5D}" type="datetimeFigureOut">
              <a:rPr lang="sv-SE" smtClean="0"/>
              <a:t>2024-08-21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A488D892-A1BA-1769-4639-38DCDF3D8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959171D0-0BC2-65FF-675E-7D2C85427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BCD0-13D2-42E7-A3F5-610D81536C4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604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6259683-27F9-5179-F058-DB1D97397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9B60076-48D0-F538-AE60-37FDB12FC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FE81518A-0D89-6693-D916-F832802E8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0FD7D3F7-8C20-4A52-6950-A52DEEC97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4673-4AF6-4B02-B9CD-7B038954EF5D}" type="datetimeFigureOut">
              <a:rPr lang="sv-SE" smtClean="0"/>
              <a:t>2024-08-21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99F95455-8172-EE58-EB6A-D6C238778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EAE9006-BA0B-A8A8-C8FA-D3D8EC620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BCD0-13D2-42E7-A3F5-610D81536C4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58155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7F647CF-5272-8154-FC86-460510E03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E08BEF05-41EA-262A-AF6A-D0A7B8003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E0DFECE3-7D38-64FD-F1EC-775D18201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5E454D6-4A65-E522-B3AF-F756DB8D1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4673-4AF6-4B02-B9CD-7B038954EF5D}" type="datetimeFigureOut">
              <a:rPr lang="sv-SE" smtClean="0"/>
              <a:t>2024-08-21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EE421A3-0FB4-884F-6EF7-EF9C17B73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6D1E8A4-FB9E-87CA-BADB-94A58973B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BCD0-13D2-42E7-A3F5-610D81536C4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9114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1D9C8889-92E2-A954-5912-F68D216BE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527951DB-F42C-DA3E-5628-7B73B8859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9B0ED6B-B8E3-0690-17BB-C2741C5EB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2D4673-4AF6-4B02-B9CD-7B038954EF5D}" type="datetimeFigureOut">
              <a:rPr lang="sv-SE" smtClean="0"/>
              <a:t>2024-08-21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9B2EF1B-1709-BDA3-973B-851F387EBD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B5BD181-41C0-3617-12B4-2C7F8ED70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6FBCD0-13D2-42E7-A3F5-610D81536C4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47645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D22D6704-BEFA-C3AD-DF5A-4BE179988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7726"/>
            <a:ext cx="12192000" cy="426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163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3C26D09F-6478-FAD2-AEFE-EDD5C851B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812" y="156706"/>
            <a:ext cx="5020376" cy="6544588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2D21E5CD-DE68-C4C1-0B53-444F5487A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30" y="4202988"/>
            <a:ext cx="3419952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723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633118BD-1245-A029-4268-B3E555ADC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6156"/>
            <a:ext cx="12192000" cy="4425688"/>
          </a:xfrm>
          <a:prstGeom prst="rect">
            <a:avLst/>
          </a:prstGeom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68C3A5CE-6C0B-B366-BD9B-528163F99940}"/>
              </a:ext>
            </a:extLst>
          </p:cNvPr>
          <p:cNvSpPr txBox="1"/>
          <p:nvPr/>
        </p:nvSpPr>
        <p:spPr>
          <a:xfrm>
            <a:off x="74644" y="75560"/>
            <a:ext cx="287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1782016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9582E87B-4DC7-8F35-67B1-0A3358FEF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6156"/>
            <a:ext cx="12192000" cy="4425688"/>
          </a:xfrm>
          <a:prstGeom prst="rect">
            <a:avLst/>
          </a:prstGeom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A79FEF64-7940-0082-B149-210E06AE2944}"/>
              </a:ext>
            </a:extLst>
          </p:cNvPr>
          <p:cNvSpPr txBox="1"/>
          <p:nvPr/>
        </p:nvSpPr>
        <p:spPr>
          <a:xfrm>
            <a:off x="74644" y="75560"/>
            <a:ext cx="287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Cross validation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E87C70F6-DECB-829E-8051-699C865532D6}"/>
              </a:ext>
            </a:extLst>
          </p:cNvPr>
          <p:cNvSpPr txBox="1"/>
          <p:nvPr/>
        </p:nvSpPr>
        <p:spPr>
          <a:xfrm>
            <a:off x="74644" y="750474"/>
            <a:ext cx="287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Predictions</a:t>
            </a:r>
          </a:p>
        </p:txBody>
      </p:sp>
    </p:spTree>
    <p:extLst>
      <p:ext uri="{BB962C8B-B14F-4D97-AF65-F5344CB8AC3E}">
        <p14:creationId xmlns:p14="http://schemas.microsoft.com/office/powerpoint/2010/main" val="237548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n bild som visar text, skärmbild, Teckensnitt, diagram&#10;&#10;Automatiskt genererad beskrivning">
            <a:extLst>
              <a:ext uri="{FF2B5EF4-FFF2-40B4-BE49-F238E27FC236}">
                <a16:creationId xmlns:a16="http://schemas.microsoft.com/office/drawing/2014/main" id="{E36BD1F5-B64B-454A-9C27-08DACA8B3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0"/>
            <a:ext cx="8229600" cy="6858000"/>
          </a:xfrm>
          <a:prstGeom prst="rect">
            <a:avLst/>
          </a:prstGeom>
        </p:spPr>
      </p:pic>
      <p:pic>
        <p:nvPicPr>
          <p:cNvPr id="7" name="Bildobjekt 6" descr="En bild som visar text, skärmbild, Teckensnitt, vit&#10;&#10;Automatiskt genererad beskrivning">
            <a:extLst>
              <a:ext uri="{FF2B5EF4-FFF2-40B4-BE49-F238E27FC236}">
                <a16:creationId xmlns:a16="http://schemas.microsoft.com/office/drawing/2014/main" id="{6A05B97C-AD6E-ED0C-A9AD-4E13A91D8F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29351"/>
            <a:ext cx="2742973" cy="1828649"/>
          </a:xfrm>
          <a:prstGeom prst="rect">
            <a:avLst/>
          </a:prstGeom>
        </p:spPr>
      </p:pic>
      <p:sp>
        <p:nvSpPr>
          <p:cNvPr id="8" name="textruta 7">
            <a:extLst>
              <a:ext uri="{FF2B5EF4-FFF2-40B4-BE49-F238E27FC236}">
                <a16:creationId xmlns:a16="http://schemas.microsoft.com/office/drawing/2014/main" id="{8F35E9DE-503F-D09E-E99E-7B858D6F14F5}"/>
              </a:ext>
            </a:extLst>
          </p:cNvPr>
          <p:cNvSpPr txBox="1"/>
          <p:nvPr/>
        </p:nvSpPr>
        <p:spPr>
          <a:xfrm>
            <a:off x="74644" y="75560"/>
            <a:ext cx="287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710973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6" descr="En bild som visar text, skärmbild, diagram, Parallell&#10;&#10;Automatiskt genererad beskrivning">
            <a:extLst>
              <a:ext uri="{FF2B5EF4-FFF2-40B4-BE49-F238E27FC236}">
                <a16:creationId xmlns:a16="http://schemas.microsoft.com/office/drawing/2014/main" id="{31AAD35B-372C-3A64-AC3B-2EF9A3F04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0"/>
            <a:ext cx="8229600" cy="6858000"/>
          </a:xfrm>
          <a:prstGeom prst="rect">
            <a:avLst/>
          </a:prstGeom>
        </p:spPr>
      </p:pic>
      <p:pic>
        <p:nvPicPr>
          <p:cNvPr id="9" name="Bildobjekt 8" descr="En bild som visar text, skärmbild, Teckensnitt, vit&#10;&#10;Automatiskt genererad beskrivning">
            <a:extLst>
              <a:ext uri="{FF2B5EF4-FFF2-40B4-BE49-F238E27FC236}">
                <a16:creationId xmlns:a16="http://schemas.microsoft.com/office/drawing/2014/main" id="{D3E6DC26-0487-6D68-6A3E-F84659A63C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29351"/>
            <a:ext cx="2742973" cy="1828649"/>
          </a:xfrm>
          <a:prstGeom prst="rect">
            <a:avLst/>
          </a:prstGeom>
        </p:spPr>
      </p:pic>
      <p:sp>
        <p:nvSpPr>
          <p:cNvPr id="10" name="textruta 9">
            <a:extLst>
              <a:ext uri="{FF2B5EF4-FFF2-40B4-BE49-F238E27FC236}">
                <a16:creationId xmlns:a16="http://schemas.microsoft.com/office/drawing/2014/main" id="{9A69F013-ADAF-A585-40FA-DB9BC9B93DBE}"/>
              </a:ext>
            </a:extLst>
          </p:cNvPr>
          <p:cNvSpPr txBox="1"/>
          <p:nvPr/>
        </p:nvSpPr>
        <p:spPr>
          <a:xfrm>
            <a:off x="74644" y="75560"/>
            <a:ext cx="287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663931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2" descr="En bild som visar text, skärmbild, Teckensnitt, diagram&#10;&#10;Automatiskt genererad beskrivning">
            <a:extLst>
              <a:ext uri="{FF2B5EF4-FFF2-40B4-BE49-F238E27FC236}">
                <a16:creationId xmlns:a16="http://schemas.microsoft.com/office/drawing/2014/main" id="{78FB0ED9-5A5C-A7E0-0874-6A908D9AB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0"/>
            <a:ext cx="8229600" cy="6858000"/>
          </a:xfrm>
          <a:prstGeom prst="rect">
            <a:avLst/>
          </a:prstGeom>
        </p:spPr>
      </p:pic>
      <p:pic>
        <p:nvPicPr>
          <p:cNvPr id="5" name="Bildobjekt 4" descr="En bild som visar text, skärmbild, Teckensnitt, vit&#10;&#10;Automatiskt genererad beskrivning">
            <a:extLst>
              <a:ext uri="{FF2B5EF4-FFF2-40B4-BE49-F238E27FC236}">
                <a16:creationId xmlns:a16="http://schemas.microsoft.com/office/drawing/2014/main" id="{ECD39AB3-03B6-6714-BAF9-5A4551A095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29351"/>
            <a:ext cx="2742973" cy="1828649"/>
          </a:xfrm>
          <a:prstGeom prst="rect">
            <a:avLst/>
          </a:prstGeom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A1C283DF-4E42-917A-9F94-63B646B5F4F1}"/>
              </a:ext>
            </a:extLst>
          </p:cNvPr>
          <p:cNvSpPr txBox="1"/>
          <p:nvPr/>
        </p:nvSpPr>
        <p:spPr>
          <a:xfrm>
            <a:off x="74644" y="75560"/>
            <a:ext cx="287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577288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2" descr="En bild som visar text, skärmbild, Teckensnitt, diagram&#10;&#10;Automatiskt genererad beskrivning">
            <a:extLst>
              <a:ext uri="{FF2B5EF4-FFF2-40B4-BE49-F238E27FC236}">
                <a16:creationId xmlns:a16="http://schemas.microsoft.com/office/drawing/2014/main" id="{F6378011-F4E9-D709-B39E-6E2FD2338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0"/>
            <a:ext cx="8229600" cy="6858000"/>
          </a:xfrm>
          <a:prstGeom prst="rect">
            <a:avLst/>
          </a:prstGeom>
        </p:spPr>
      </p:pic>
      <p:pic>
        <p:nvPicPr>
          <p:cNvPr id="5" name="Bildobjekt 4" descr="En bild som visar text, skärmbild, Teckensnitt, vit&#10;&#10;Automatiskt genererad beskrivning">
            <a:extLst>
              <a:ext uri="{FF2B5EF4-FFF2-40B4-BE49-F238E27FC236}">
                <a16:creationId xmlns:a16="http://schemas.microsoft.com/office/drawing/2014/main" id="{B0E3CAF5-A984-D490-B99D-8CBD30F1E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29351"/>
            <a:ext cx="2742973" cy="1828649"/>
          </a:xfrm>
          <a:prstGeom prst="rect">
            <a:avLst/>
          </a:prstGeom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6179C86E-3395-3733-8458-E6E3C8430197}"/>
              </a:ext>
            </a:extLst>
          </p:cNvPr>
          <p:cNvSpPr txBox="1"/>
          <p:nvPr/>
        </p:nvSpPr>
        <p:spPr>
          <a:xfrm>
            <a:off x="74644" y="75560"/>
            <a:ext cx="287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1405367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2" descr="En bild som visar text, skärmbild, Teckensnitt, diagram&#10;&#10;Automatiskt genererad beskrivning">
            <a:extLst>
              <a:ext uri="{FF2B5EF4-FFF2-40B4-BE49-F238E27FC236}">
                <a16:creationId xmlns:a16="http://schemas.microsoft.com/office/drawing/2014/main" id="{F1FFF260-6A0B-5845-9561-3D4104C5A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0"/>
            <a:ext cx="8229600" cy="6858000"/>
          </a:xfrm>
          <a:prstGeom prst="rect">
            <a:avLst/>
          </a:prstGeom>
        </p:spPr>
      </p:pic>
      <p:pic>
        <p:nvPicPr>
          <p:cNvPr id="5" name="Bildobjekt 4" descr="En bild som visar text, skärmbild, Teckensnitt, vit&#10;&#10;Automatiskt genererad beskrivning">
            <a:extLst>
              <a:ext uri="{FF2B5EF4-FFF2-40B4-BE49-F238E27FC236}">
                <a16:creationId xmlns:a16="http://schemas.microsoft.com/office/drawing/2014/main" id="{6A7E7EBC-77F1-9F5F-999A-4E937354A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29351"/>
            <a:ext cx="2742973" cy="1828649"/>
          </a:xfrm>
          <a:prstGeom prst="rect">
            <a:avLst/>
          </a:prstGeom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D9C296A4-E6DF-DF71-A084-04FF3763AE8D}"/>
              </a:ext>
            </a:extLst>
          </p:cNvPr>
          <p:cNvSpPr txBox="1"/>
          <p:nvPr/>
        </p:nvSpPr>
        <p:spPr>
          <a:xfrm>
            <a:off x="74644" y="75560"/>
            <a:ext cx="287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2109635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objekt 8" descr="En bild som visar text, skärmbild, Teckensnitt, diagram&#10;&#10;Automatiskt genererad beskrivning">
            <a:extLst>
              <a:ext uri="{FF2B5EF4-FFF2-40B4-BE49-F238E27FC236}">
                <a16:creationId xmlns:a16="http://schemas.microsoft.com/office/drawing/2014/main" id="{B99AB6B7-2522-704E-4058-50B79D4AA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0"/>
            <a:ext cx="8229600" cy="6858000"/>
          </a:xfrm>
          <a:prstGeom prst="rect">
            <a:avLst/>
          </a:prstGeom>
        </p:spPr>
      </p:pic>
      <p:sp>
        <p:nvSpPr>
          <p:cNvPr id="10" name="textruta 9">
            <a:extLst>
              <a:ext uri="{FF2B5EF4-FFF2-40B4-BE49-F238E27FC236}">
                <a16:creationId xmlns:a16="http://schemas.microsoft.com/office/drawing/2014/main" id="{CD11FE60-F6A8-A08D-74FB-84C377E53E2C}"/>
              </a:ext>
            </a:extLst>
          </p:cNvPr>
          <p:cNvSpPr txBox="1"/>
          <p:nvPr/>
        </p:nvSpPr>
        <p:spPr>
          <a:xfrm>
            <a:off x="149290" y="279918"/>
            <a:ext cx="17541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Model that has been trained on 80% of the data. 20% for validation. The validation set is used to create the feature importance</a:t>
            </a:r>
          </a:p>
        </p:txBody>
      </p:sp>
      <p:pic>
        <p:nvPicPr>
          <p:cNvPr id="12" name="Bildobjekt 11" descr="En bild som visar text, diagram, linje, skärmbild&#10;&#10;Automatiskt genererad beskrivning">
            <a:extLst>
              <a:ext uri="{FF2B5EF4-FFF2-40B4-BE49-F238E27FC236}">
                <a16:creationId xmlns:a16="http://schemas.microsoft.com/office/drawing/2014/main" id="{F3223506-46BB-68E7-697B-973F0C7279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49078"/>
            <a:ext cx="2817844" cy="140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579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42</Words>
  <Application>Microsoft Office PowerPoint</Application>
  <PresentationFormat>Bredbild</PresentationFormat>
  <Paragraphs>9</Paragraphs>
  <Slides>10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Johan Häggmark</dc:creator>
  <cp:lastModifiedBy>Johan Häggmark</cp:lastModifiedBy>
  <cp:revision>7</cp:revision>
  <dcterms:created xsi:type="dcterms:W3CDTF">2024-08-21T08:49:21Z</dcterms:created>
  <dcterms:modified xsi:type="dcterms:W3CDTF">2024-08-21T16:22:43Z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1cffee6-aa30-4f5a-bbc3-434e7067f7b3_Enabled">
    <vt:lpwstr>true</vt:lpwstr>
  </property>
  <property fmtid="{D5CDD505-2E9C-101B-9397-08002B2CF9AE}" pid="3" name="MSIP_Label_71cffee6-aa30-4f5a-bbc3-434e7067f7b3_SetDate">
    <vt:lpwstr>2024-08-21T08:56:17Z</vt:lpwstr>
  </property>
  <property fmtid="{D5CDD505-2E9C-101B-9397-08002B2CF9AE}" pid="4" name="MSIP_Label_71cffee6-aa30-4f5a-bbc3-434e7067f7b3_Method">
    <vt:lpwstr>Standard</vt:lpwstr>
  </property>
  <property fmtid="{D5CDD505-2E9C-101B-9397-08002B2CF9AE}" pid="5" name="MSIP_Label_71cffee6-aa30-4f5a-bbc3-434e7067f7b3_Name">
    <vt:lpwstr>Company Confidential</vt:lpwstr>
  </property>
  <property fmtid="{D5CDD505-2E9C-101B-9397-08002B2CF9AE}" pid="6" name="MSIP_Label_71cffee6-aa30-4f5a-bbc3-434e7067f7b3_SiteId">
    <vt:lpwstr>0d11ac4a-ef5e-423a-803b-e51aacfa43d6</vt:lpwstr>
  </property>
  <property fmtid="{D5CDD505-2E9C-101B-9397-08002B2CF9AE}" pid="7" name="MSIP_Label_71cffee6-aa30-4f5a-bbc3-434e7067f7b3_ActionId">
    <vt:lpwstr>1ac29542-13af-4ab6-a408-39668ca610a3</vt:lpwstr>
  </property>
  <property fmtid="{D5CDD505-2E9C-101B-9397-08002B2CF9AE}" pid="8" name="MSIP_Label_71cffee6-aa30-4f5a-bbc3-434e7067f7b3_ContentBits">
    <vt:lpwstr>0</vt:lpwstr>
  </property>
</Properties>
</file>