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1"/>
  </p:notesMasterIdLst>
  <p:sldIdLst>
    <p:sldId id="256" r:id="rId3"/>
    <p:sldId id="258" r:id="rId4"/>
    <p:sldId id="261" r:id="rId5"/>
    <p:sldId id="257" r:id="rId6"/>
    <p:sldId id="259" r:id="rId7"/>
    <p:sldId id="262" r:id="rId8"/>
    <p:sldId id="263" r:id="rId9"/>
    <p:sldId id="260" r:id="rId10"/>
  </p:sldIdLst>
  <p:sldSz cx="9144000" cy="5143500" type="screen16x9"/>
  <p:notesSz cx="6858000" cy="9144000"/>
  <p:custDataLst>
    <p:tags r:id="rId12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FF"/>
    <a:srgbClr val="0099CC"/>
    <a:srgbClr val="1602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78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F684D7-8023-44A2-962F-03FC31F6AE47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0D40A-D61F-4B48-A7CD-9C0B6C9D1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16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0D40A-D61F-4B48-A7CD-9C0B6C9D1B9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247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0D40A-D61F-4B48-A7CD-9C0B6C9D1B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736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0D40A-D61F-4B48-A7CD-9C0B6C9D1B9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31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0D40A-D61F-4B48-A7CD-9C0B6C9D1B9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428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0D40A-D61F-4B48-A7CD-9C0B6C9D1B9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266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0D40A-D61F-4B48-A7CD-9C0B6C9D1B9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74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0D40A-D61F-4B48-A7CD-9C0B6C9D1B9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27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0D40A-D61F-4B48-A7CD-9C0B6C9D1B9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646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25B09-9275-481F-9230-DAAC5CA13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  <a:prstGeom prst="rect">
            <a:avLst/>
          </a:prstGeom>
        </p:spPr>
        <p:txBody>
          <a:bodyPr lIns="68580" tIns="34290" rIns="68580" bIns="34290"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1DD9A-0F72-4D5D-9C9B-87256E39E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872BF-E2AF-4291-884B-646AE9DAC2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A6449D82-6253-4D71-BD62-972315CC1FC8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45A7B-C604-4CBD-8676-38A87CE3B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91E9B-D809-4BC3-9AB9-0991EA2AB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D7E2C728-AFC5-43F6-9AF5-E1D67C465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09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73" r:id="rId4"/>
  </p:sldLayoutIdLst>
  <mc:AlternateContent xmlns:mc="http://schemas.openxmlformats.org/markup-compatibility/2006" xmlns:p14="http://schemas.microsoft.com/office/powerpoint/2010/main">
    <mc:Choice Requires="p14">
      <p:transition spd="slow" p14:dur="2000">
        <p:sndAc>
          <p:endSnd/>
        </p:sndAc>
      </p:transition>
    </mc:Choice>
    <mc:Fallback xmlns="">
      <p:transition spd="slow"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3075805"/>
          </a:xfrm>
          <a:prstGeom prst="rect">
            <a:avLst/>
          </a:prstGeom>
          <a:solidFill>
            <a:schemeClr val="bg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-108520" y="389808"/>
            <a:ext cx="9144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4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About Us</a:t>
            </a:r>
            <a:endParaRPr kumimoji="0" lang="en-US" altLang="ko-KR" sz="44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412382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I'm a big believer in that if you focus on good skincare, you </a:t>
            </a:r>
            <a:endParaRPr lang="en-IN" sz="2400" b="1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4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really </a:t>
            </a:r>
            <a:r>
              <a:rPr lang="en-IN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won't need a lot of make-up.</a:t>
            </a:r>
            <a:endParaRPr lang="en-US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5143500"/>
          </a:xfrm>
        </p:spPr>
      </p:pic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0" y="7909"/>
            <a:ext cx="9144000" cy="619625"/>
          </a:xfrm>
        </p:spPr>
        <p:txBody>
          <a:bodyPr/>
          <a:lstStyle/>
          <a:p>
            <a:pPr lvl="0" algn="ctr"/>
            <a:r>
              <a:rPr lang="en-US" sz="3200" b="1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BioMiracle</a:t>
            </a:r>
            <a:endParaRPr lang="en-US" sz="32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-10391"/>
            <a:ext cx="9144000" cy="133869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rgbClr val="00206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710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700088"/>
            <a:ext cx="9144000" cy="4443412"/>
          </a:xfrm>
        </p:spPr>
      </p:pic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0" y="3507854"/>
            <a:ext cx="9144000" cy="1296144"/>
          </a:xfrm>
        </p:spPr>
        <p:txBody>
          <a:bodyPr/>
          <a:lstStyle/>
          <a:p>
            <a:pPr lvl="0" algn="ctr"/>
            <a:r>
              <a:rPr lang="en-IN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You're never too old to become younger.</a:t>
            </a:r>
            <a:endParaRPr lang="en-US" sz="3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-10391"/>
            <a:ext cx="9144000" cy="637925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err="1">
                <a:solidFill>
                  <a:srgbClr val="002060"/>
                </a:solidFill>
              </a:rPr>
              <a:t>Biomiracle</a:t>
            </a:r>
            <a:r>
              <a:rPr lang="en-US" sz="2800" dirty="0">
                <a:solidFill>
                  <a:srgbClr val="002060"/>
                </a:solidFill>
              </a:rPr>
              <a:t> Beauty Products</a:t>
            </a:r>
          </a:p>
        </p:txBody>
      </p:sp>
    </p:spTree>
    <p:extLst>
      <p:ext uri="{BB962C8B-B14F-4D97-AF65-F5344CB8AC3E}">
        <p14:creationId xmlns:p14="http://schemas.microsoft.com/office/powerpoint/2010/main" val="30363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0088"/>
            <a:ext cx="9143999" cy="4443412"/>
          </a:xfrm>
        </p:spPr>
      </p:pic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0" y="4443958"/>
            <a:ext cx="9144000" cy="699542"/>
          </a:xfrm>
        </p:spPr>
        <p:txBody>
          <a:bodyPr/>
          <a:lstStyle/>
          <a:p>
            <a:pPr lvl="0" algn="ctr"/>
            <a:r>
              <a:rPr lang="en-IN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You're never too old to become younger.</a:t>
            </a:r>
            <a:endParaRPr lang="en-US" sz="3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-10391"/>
            <a:ext cx="9144000" cy="637925"/>
          </a:xfrm>
        </p:spPr>
        <p:txBody>
          <a:bodyPr/>
          <a:lstStyle/>
          <a:p>
            <a:pPr algn="ctr"/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</a:rPr>
              <a:t>Biomiracle</a:t>
            </a:r>
            <a:r>
              <a:rPr lang="en-US" sz="2800" dirty="0" smtClean="0">
                <a:solidFill>
                  <a:schemeClr val="tx2"/>
                </a:solidFill>
              </a:rPr>
              <a:t> Beauty Products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"/>
            <a:ext cx="9144000" cy="1412384"/>
          </a:xfrm>
          <a:prstGeom prst="rect">
            <a:avLst/>
          </a:prstGeom>
          <a:solidFill>
            <a:schemeClr val="bg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-108520" y="389808"/>
            <a:ext cx="9144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4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About Us</a:t>
            </a:r>
            <a:endParaRPr kumimoji="0" lang="en-US" altLang="ko-KR" sz="44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412382"/>
            <a:ext cx="9144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Biomiracle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is a leading manufacturer of Health and Beauty.</a:t>
            </a: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N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en-IN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Biomiracle</a:t>
            </a:r>
            <a:r>
              <a:rPr lang="en-I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has created a great range of products across </a:t>
            </a:r>
          </a:p>
          <a:p>
            <a:pPr lvl="0" algn="ctr"/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the beauty spectrum, At </a:t>
            </a:r>
            <a:r>
              <a:rPr lang="en-IN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Biomiracle</a:t>
            </a: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, we understand our skin and how essential its glow is to you. </a:t>
            </a:r>
            <a:r>
              <a:rPr lang="en-IN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Biomiracle</a:t>
            </a: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 has available in market different type face mask and in different</a:t>
            </a:r>
            <a:r>
              <a:rPr lang="en-IN" sz="2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46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0" y="555526"/>
            <a:ext cx="9144000" cy="4248472"/>
          </a:xfrm>
        </p:spPr>
        <p:txBody>
          <a:bodyPr/>
          <a:lstStyle/>
          <a:p>
            <a:pPr marL="285750" lvl="0" indent="-285750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Brightening Collagen Mask</a:t>
            </a:r>
          </a:p>
          <a:p>
            <a:pPr marL="285750" lvl="0" indent="-285750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Anti-Ageing &amp; Moisturizing Mask</a:t>
            </a:r>
          </a:p>
          <a:p>
            <a:pPr marL="285750" lvl="0" indent="-285750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Rose Collagen Mask</a:t>
            </a:r>
          </a:p>
          <a:p>
            <a:pPr marL="285750" indent="-285750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White Diamond And Black Pearl Hydro gel Mask</a:t>
            </a:r>
          </a:p>
          <a:p>
            <a:pPr marL="285750" indent="-285750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 Cucumber Papaya Mask- 5 pack</a:t>
            </a:r>
          </a:p>
          <a:p>
            <a:pPr marL="285750" indent="-285750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Charcoal Sculpting Mask</a:t>
            </a:r>
          </a:p>
          <a:p>
            <a:pPr marL="285750" indent="-285750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Step Detox 3 Pack Face Mask</a:t>
            </a:r>
          </a:p>
          <a:p>
            <a:pPr marL="285750" indent="-285750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Anti Wrinkle Miracle Eye Patches</a:t>
            </a:r>
          </a:p>
          <a:p>
            <a:pPr marL="285750" indent="-285750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b="1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BioMiracle</a:t>
            </a:r>
            <a:r>
              <a:rPr lang="en-IN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Pure 24K Gold Hydrogel Eye Mask </a:t>
            </a:r>
          </a:p>
          <a:p>
            <a:pPr marL="285750" indent="-285750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b="1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BioMiracle</a:t>
            </a:r>
            <a:r>
              <a:rPr lang="en-IN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Organic Aloe Mist Spray</a:t>
            </a:r>
          </a:p>
          <a:p>
            <a:pPr marL="285750" indent="-285750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b="1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BioMiracle</a:t>
            </a:r>
            <a:r>
              <a:rPr lang="en-IN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Makeup Cleansing </a:t>
            </a:r>
            <a:r>
              <a:rPr lang="en-IN" b="1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Towelettes</a:t>
            </a:r>
            <a:endParaRPr lang="en-IN" b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b="1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BioMiracle</a:t>
            </a:r>
            <a:r>
              <a:rPr lang="en-IN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Aloe Vera </a:t>
            </a:r>
            <a:r>
              <a:rPr lang="en-IN" b="1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Towelettes</a:t>
            </a:r>
            <a:endParaRPr lang="en-IN" b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LeBiome</a:t>
            </a:r>
            <a:r>
              <a:rPr lang="en-US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BioMiracle's</a:t>
            </a:r>
            <a:r>
              <a:rPr lang="en-US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Nature's Spa Cucumber Papaya Mask</a:t>
            </a:r>
          </a:p>
          <a:p>
            <a:pPr lvl="0" algn="ctr"/>
            <a:r>
              <a:rPr lang="en-IN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16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-10391"/>
            <a:ext cx="9144000" cy="493909"/>
          </a:xfrm>
        </p:spPr>
        <p:txBody>
          <a:bodyPr/>
          <a:lstStyle/>
          <a:p>
            <a:pPr algn="ctr"/>
            <a:r>
              <a:rPr lang="en-US" sz="2800" dirty="0" smtClean="0">
                <a:solidFill>
                  <a:srgbClr val="002060"/>
                </a:solidFill>
              </a:rPr>
              <a:t>Our Products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 flipV="1">
            <a:off x="395536" y="5143500"/>
            <a:ext cx="8496944" cy="30857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42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0" y="987574"/>
            <a:ext cx="9144000" cy="4155926"/>
          </a:xfrm>
        </p:spPr>
        <p:txBody>
          <a:bodyPr/>
          <a:lstStyle/>
          <a:p>
            <a:pPr lvl="0"/>
            <a:r>
              <a:rPr lang="en-US" b="1" dirty="0" err="1">
                <a:solidFill>
                  <a:schemeClr val="bg1"/>
                </a:solidFill>
              </a:rPr>
              <a:t>Biomiracle</a:t>
            </a:r>
            <a:r>
              <a:rPr lang="en-US" b="1" dirty="0">
                <a:solidFill>
                  <a:schemeClr val="bg1"/>
                </a:solidFill>
              </a:rPr>
              <a:t> products plays a major role and it is not only for the beauty purpose but it also works to keep us healthy. Our products will protect your skin from pimples, wrinkles, </a:t>
            </a:r>
            <a:r>
              <a:rPr lang="en-US" b="1" dirty="0" err="1">
                <a:solidFill>
                  <a:schemeClr val="bg1"/>
                </a:solidFill>
              </a:rPr>
              <a:t>darkcircles</a:t>
            </a:r>
            <a:r>
              <a:rPr lang="en-US" b="1" dirty="0">
                <a:solidFill>
                  <a:schemeClr val="bg1"/>
                </a:solidFill>
              </a:rPr>
              <a:t> and tightens your skin without any irritation.</a:t>
            </a:r>
          </a:p>
          <a:p>
            <a:pPr lvl="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sv-SE" b="1" dirty="0">
                <a:solidFill>
                  <a:schemeClr val="bg1"/>
                </a:solidFill>
              </a:rPr>
              <a:t>Amazon:- https://amzn.to/2AMyVK0</a:t>
            </a:r>
          </a:p>
          <a:p>
            <a:pPr>
              <a:buFont typeface="Arial" panose="020B0604020202020204" pitchFamily="34" charset="0"/>
              <a:buChar char="•"/>
            </a:pPr>
            <a:endParaRPr lang="sv-SE" b="1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sv-SE" b="1" dirty="0">
                <a:solidFill>
                  <a:schemeClr val="bg1"/>
                </a:solidFill>
              </a:rPr>
              <a:t>Flipkart:- https://bit.ly/2OzXBO3</a:t>
            </a:r>
          </a:p>
          <a:p>
            <a:pPr>
              <a:buFont typeface="Arial" panose="020B0604020202020204" pitchFamily="34" charset="0"/>
              <a:buChar char="•"/>
            </a:pPr>
            <a:endParaRPr lang="sv-SE" b="1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sv-SE" b="1" dirty="0">
                <a:solidFill>
                  <a:schemeClr val="bg1"/>
                </a:solidFill>
              </a:rPr>
              <a:t>purplle:- https://bit.ly/2DbW0XT</a:t>
            </a:r>
          </a:p>
          <a:p>
            <a:pPr>
              <a:buFont typeface="Arial" panose="020B0604020202020204" pitchFamily="34" charset="0"/>
              <a:buChar char="•"/>
            </a:pPr>
            <a:endParaRPr lang="sv-SE" b="1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sv-SE" b="1" dirty="0">
                <a:solidFill>
                  <a:schemeClr val="bg1"/>
                </a:solidFill>
              </a:rPr>
              <a:t>website:https://www.biomiracle.in</a:t>
            </a:r>
            <a:endParaRPr lang="en-US" b="1" dirty="0">
              <a:solidFill>
                <a:schemeClr val="bg1"/>
              </a:solidFill>
            </a:endParaRPr>
          </a:p>
          <a:p>
            <a:pPr lvl="0" algn="ctr"/>
            <a:r>
              <a:rPr lang="en-IN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16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-10391"/>
            <a:ext cx="9144000" cy="997965"/>
          </a:xfrm>
        </p:spPr>
        <p:txBody>
          <a:bodyPr/>
          <a:lstStyle/>
          <a:p>
            <a:pPr algn="ctr"/>
            <a:r>
              <a:rPr lang="en-US" sz="2800" dirty="0" smtClean="0">
                <a:solidFill>
                  <a:srgbClr val="002060"/>
                </a:solidFill>
              </a:rPr>
              <a:t>Purchase On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 flipV="1">
            <a:off x="395536" y="5143500"/>
            <a:ext cx="8496944" cy="30857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35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"/>
            <a:ext cx="9144000" cy="1412384"/>
          </a:xfrm>
          <a:prstGeom prst="rect">
            <a:avLst/>
          </a:prstGeom>
          <a:solidFill>
            <a:schemeClr val="bg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-108520" y="389808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" sz="3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kumimoji="0" lang="en-US" altLang="ko-KR" sz="36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412382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6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BIOMIRACLE INDIA</a:t>
            </a:r>
            <a:endParaRPr lang="en-US" sz="36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76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F990B5E5-D65D-430F-8B19-E278E42020F2"/>
  <p:tag name="ISPRING_SCORM_RATE_SLIDES" val="1"/>
  <p:tag name="ISPRING_SCORM_PASSING_SCORE" val="100.0000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Content List"/>
  <p:tag name="ISPRING_PLAYERS_CUSTOMIZATION" val="UEsDBBQAAgAIAG+6ZkZ7BdOSwAEAANoDAAAPAAAAbm9uZS9wbGF5ZXIueG1spZJPb9QwEMXPW6nfIfK99m4Rolo59ICUE0WVFhC3lTeZJqaOHTwTsvvtmfzZpFuQQOKQaPIy72fPs/X9sXbJT4hog0/FRq5FAj4PhfVlKr58zm7uxP376yvdOHOCmNgiFT54EEkBmEfbEPseDVWpeCFIhoqEXx63R7SpqIiarVJd18nujQyxVLfr9UZ9e/i4yyuozY31SMbnzF32ciuSJtoQLZ1S8W4trq9WA/ICZ5F7fInBtf3KKPNQqyYCgieIatz2bN3S38381MErOjWAgkdfDbMfTP78EIrWAfbaSo9tOyDqCYO20rS1mzufYMxTMTbsa0A0JaB0vhRq9Ko/mPWTM1hNHLzA9tymPTiLFYsjfejeL+r+bBmyVxNHXYJ0PUwwnGLWOpeBoTZCIZIIP1rLVdZjv85HsN6IcTnP3Xt8tl5il7PGVWZyCvH0gR18JFOUco5ejtHLwdTbh+ITF49TnLsFMgezhKArqt3bf86j7/6fOAp4Mq0jcV7B+gKOmeW/BDWPQsAz9pqkxsl+tTOVd9ce6hdX40Iadzdl8R1FQiaWwNewMGTUos8w9Zqm1fg5JTTHotXv91JPRC5/AVBLAQIAABQAAgAIAG+6ZkZ7BdOSwAEAANoDAAAPAAAAAAAAAAEAAAAAAAAAAABub25lL3BsYXllci54bWxQSwUGAAAAAAEAAQA9AAAA7QEAAAAA"/>
  <p:tag name="ISPRING_PRESENTATION_TITLE" val="9366896"/>
  <p:tag name="ISPRING_RESOURCE_PATHS_HASH_PRESENTER" val="e481ac6a77302e49825da7356465c0e389bbbeb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237</Words>
  <Application>Microsoft Office PowerPoint</Application>
  <PresentationFormat>On-screen Show (16:9)</PresentationFormat>
  <Paragraphs>49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Calibri</vt:lpstr>
      <vt:lpstr>Office Theme</vt:lpstr>
      <vt:lpstr>Custom Design</vt:lpstr>
      <vt:lpstr>PowerPoint Presentation</vt:lpstr>
      <vt:lpstr> </vt:lpstr>
      <vt:lpstr> Biomiracle Beauty Products</vt:lpstr>
      <vt:lpstr> Biomiracle Beauty Products</vt:lpstr>
      <vt:lpstr>PowerPoint Presentation</vt:lpstr>
      <vt:lpstr>Our Products</vt:lpstr>
      <vt:lpstr>Purchase 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9366896</dc:title>
  <dc:creator>Registered User</dc:creator>
  <cp:lastModifiedBy>User</cp:lastModifiedBy>
  <cp:revision>43</cp:revision>
  <dcterms:created xsi:type="dcterms:W3CDTF">2014-04-01T16:27:38Z</dcterms:created>
  <dcterms:modified xsi:type="dcterms:W3CDTF">2019-12-13T12:07:50Z</dcterms:modified>
</cp:coreProperties>
</file>