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FEBD7-6FD9-4110-B63B-83E3FFECD380}" v="3" dt="2025-01-04T13:15:1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Zhao" userId="2619c506-2af0-4748-adab-a7f1cc9df6e7" providerId="ADAL" clId="{996FEBD7-6FD9-4110-B63B-83E3FFECD380}"/>
    <pc:docChg chg="undo custSel modSld">
      <pc:chgData name="Min Zhao" userId="2619c506-2af0-4748-adab-a7f1cc9df6e7" providerId="ADAL" clId="{996FEBD7-6FD9-4110-B63B-83E3FFECD380}" dt="2025-01-04T13:15:10.195" v="34" actId="16037"/>
      <pc:docMkLst>
        <pc:docMk/>
      </pc:docMkLst>
      <pc:sldChg chg="modSp mod">
        <pc:chgData name="Min Zhao" userId="2619c506-2af0-4748-adab-a7f1cc9df6e7" providerId="ADAL" clId="{996FEBD7-6FD9-4110-B63B-83E3FFECD380}" dt="2025-01-04T13:15:10.195" v="34" actId="16037"/>
        <pc:sldMkLst>
          <pc:docMk/>
          <pc:sldMk cId="522613612" sldId="256"/>
        </pc:sldMkLst>
        <pc:spChg chg="mod">
          <ac:chgData name="Min Zhao" userId="2619c506-2af0-4748-adab-a7f1cc9df6e7" providerId="ADAL" clId="{996FEBD7-6FD9-4110-B63B-83E3FFECD380}" dt="2025-01-04T13:15:10.195" v="34" actId="16037"/>
          <ac:spMkLst>
            <pc:docMk/>
            <pc:sldMk cId="522613612" sldId="256"/>
            <ac:spMk id="14" creationId="{66D21BD1-7DE5-E3FE-1A3A-6AA57B628EA5}"/>
          </ac:spMkLst>
        </pc:spChg>
        <pc:spChg chg="mod">
          <ac:chgData name="Min Zhao" userId="2619c506-2af0-4748-adab-a7f1cc9df6e7" providerId="ADAL" clId="{996FEBD7-6FD9-4110-B63B-83E3FFECD380}" dt="2025-01-04T13:14:29.264" v="30"/>
          <ac:spMkLst>
            <pc:docMk/>
            <pc:sldMk cId="522613612" sldId="256"/>
            <ac:spMk id="16" creationId="{1F83F4E0-E408-B90E-EBC6-0A12E1B9C4BB}"/>
          </ac:spMkLst>
        </pc:spChg>
        <pc:spChg chg="mod">
          <ac:chgData name="Min Zhao" userId="2619c506-2af0-4748-adab-a7f1cc9df6e7" providerId="ADAL" clId="{996FEBD7-6FD9-4110-B63B-83E3FFECD380}" dt="2025-01-04T13:13:38.502" v="29" actId="20577"/>
          <ac:spMkLst>
            <pc:docMk/>
            <pc:sldMk cId="522613612" sldId="256"/>
            <ac:spMk id="17" creationId="{90B364BC-2A41-DC5F-423A-DED0C755314D}"/>
          </ac:spMkLst>
        </pc:spChg>
        <pc:spChg chg="mod">
          <ac:chgData name="Min Zhao" userId="2619c506-2af0-4748-adab-a7f1cc9df6e7" providerId="ADAL" clId="{996FEBD7-6FD9-4110-B63B-83E3FFECD380}" dt="2025-01-04T13:14:35.830" v="31"/>
          <ac:spMkLst>
            <pc:docMk/>
            <pc:sldMk cId="522613612" sldId="256"/>
            <ac:spMk id="18" creationId="{7166454F-733A-1223-D89E-AC9468F4EBC4}"/>
          </ac:spMkLst>
        </pc:spChg>
        <pc:spChg chg="mod">
          <ac:chgData name="Min Zhao" userId="2619c506-2af0-4748-adab-a7f1cc9df6e7" providerId="ADAL" clId="{996FEBD7-6FD9-4110-B63B-83E3FFECD380}" dt="2025-01-04T13:14:35.830" v="31"/>
          <ac:spMkLst>
            <pc:docMk/>
            <pc:sldMk cId="522613612" sldId="256"/>
            <ac:spMk id="19" creationId="{5BF9022F-281E-32A1-26AA-276A95C26581}"/>
          </ac:spMkLst>
        </pc:spChg>
        <pc:spChg chg="mod">
          <ac:chgData name="Min Zhao" userId="2619c506-2af0-4748-adab-a7f1cc9df6e7" providerId="ADAL" clId="{996FEBD7-6FD9-4110-B63B-83E3FFECD380}" dt="2025-01-04T13:14:35.830" v="31"/>
          <ac:spMkLst>
            <pc:docMk/>
            <pc:sldMk cId="522613612" sldId="256"/>
            <ac:spMk id="21" creationId="{593B2656-A24C-1F33-D956-9B6B09FA6AC2}"/>
          </ac:spMkLst>
        </pc:spChg>
        <pc:spChg chg="mod">
          <ac:chgData name="Min Zhao" userId="2619c506-2af0-4748-adab-a7f1cc9df6e7" providerId="ADAL" clId="{996FEBD7-6FD9-4110-B63B-83E3FFECD380}" dt="2025-01-04T13:13:21.041" v="23" actId="20577"/>
          <ac:spMkLst>
            <pc:docMk/>
            <pc:sldMk cId="522613612" sldId="256"/>
            <ac:spMk id="29" creationId="{5E41C751-8291-E32F-D6CD-AAD16B1564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5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99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6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8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0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2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43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18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4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11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5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F993-A16E-4512-AD2E-1EF3AB156FC1}" type="datetimeFigureOut">
              <a:rPr lang="en-AU" smtClean="0"/>
              <a:t>4/01/2025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470B-B39D-486C-B963-7428F1136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0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BE4EC47-BA7A-4720-A748-966A3114DCFF}"/>
              </a:ext>
            </a:extLst>
          </p:cNvPr>
          <p:cNvGrpSpPr/>
          <p:nvPr/>
        </p:nvGrpSpPr>
        <p:grpSpPr>
          <a:xfrm>
            <a:off x="1673134" y="1261242"/>
            <a:ext cx="7711289" cy="5338399"/>
            <a:chOff x="1830047" y="1677097"/>
            <a:chExt cx="5483906" cy="4012503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3C2A97DB-C296-BA1B-A173-EA3810D48E53}"/>
                </a:ext>
              </a:extLst>
            </p:cNvPr>
            <p:cNvSpPr/>
            <p:nvPr/>
          </p:nvSpPr>
          <p:spPr>
            <a:xfrm>
              <a:off x="2204722" y="3119036"/>
              <a:ext cx="1003680" cy="53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7" y="17499"/>
                  </a:moveTo>
                  <a:cubicBezTo>
                    <a:pt x="19596" y="17818"/>
                    <a:pt x="19303" y="18592"/>
                    <a:pt x="19303" y="19458"/>
                  </a:cubicBezTo>
                  <a:cubicBezTo>
                    <a:pt x="19303" y="20643"/>
                    <a:pt x="19816" y="21600"/>
                    <a:pt x="20452" y="21600"/>
                  </a:cubicBezTo>
                  <a:cubicBezTo>
                    <a:pt x="21087" y="21600"/>
                    <a:pt x="21600" y="20643"/>
                    <a:pt x="21600" y="19458"/>
                  </a:cubicBezTo>
                  <a:cubicBezTo>
                    <a:pt x="21600" y="18501"/>
                    <a:pt x="21258" y="17681"/>
                    <a:pt x="20794" y="17408"/>
                  </a:cubicBezTo>
                  <a:cubicBezTo>
                    <a:pt x="20256" y="7656"/>
                    <a:pt x="15809" y="0"/>
                    <a:pt x="10433" y="0"/>
                  </a:cubicBezTo>
                  <a:cubicBezTo>
                    <a:pt x="4691" y="0"/>
                    <a:pt x="0" y="8704"/>
                    <a:pt x="0" y="19458"/>
                  </a:cubicBezTo>
                  <a:cubicBezTo>
                    <a:pt x="0" y="19868"/>
                    <a:pt x="195" y="20233"/>
                    <a:pt x="415" y="20233"/>
                  </a:cubicBezTo>
                  <a:cubicBezTo>
                    <a:pt x="635" y="20233"/>
                    <a:pt x="831" y="19868"/>
                    <a:pt x="831" y="19458"/>
                  </a:cubicBezTo>
                  <a:cubicBezTo>
                    <a:pt x="831" y="9570"/>
                    <a:pt x="5131" y="1549"/>
                    <a:pt x="10433" y="1549"/>
                  </a:cubicBezTo>
                  <a:cubicBezTo>
                    <a:pt x="15394" y="1549"/>
                    <a:pt x="19474" y="8522"/>
                    <a:pt x="19987" y="1749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0C4751B-B6ED-0560-E804-633582BA3EB6}"/>
                </a:ext>
              </a:extLst>
            </p:cNvPr>
            <p:cNvSpPr/>
            <p:nvPr/>
          </p:nvSpPr>
          <p:spPr>
            <a:xfrm>
              <a:off x="3113031" y="3698082"/>
              <a:ext cx="1003680" cy="53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" y="4101"/>
                  </a:moveTo>
                  <a:cubicBezTo>
                    <a:pt x="2004" y="3782"/>
                    <a:pt x="2297" y="3008"/>
                    <a:pt x="2297" y="2142"/>
                  </a:cubicBezTo>
                  <a:cubicBezTo>
                    <a:pt x="2297" y="957"/>
                    <a:pt x="1784" y="0"/>
                    <a:pt x="1148" y="0"/>
                  </a:cubicBezTo>
                  <a:cubicBezTo>
                    <a:pt x="513" y="0"/>
                    <a:pt x="0" y="957"/>
                    <a:pt x="0" y="2142"/>
                  </a:cubicBezTo>
                  <a:cubicBezTo>
                    <a:pt x="0" y="3099"/>
                    <a:pt x="342" y="3919"/>
                    <a:pt x="806" y="4192"/>
                  </a:cubicBezTo>
                  <a:cubicBezTo>
                    <a:pt x="1344" y="13944"/>
                    <a:pt x="5791" y="21600"/>
                    <a:pt x="11167" y="21600"/>
                  </a:cubicBezTo>
                  <a:cubicBezTo>
                    <a:pt x="16909" y="21600"/>
                    <a:pt x="21600" y="12896"/>
                    <a:pt x="21600" y="2142"/>
                  </a:cubicBezTo>
                  <a:cubicBezTo>
                    <a:pt x="21600" y="1732"/>
                    <a:pt x="21405" y="1367"/>
                    <a:pt x="21185" y="1367"/>
                  </a:cubicBezTo>
                  <a:cubicBezTo>
                    <a:pt x="20965" y="1367"/>
                    <a:pt x="20769" y="1732"/>
                    <a:pt x="20769" y="2142"/>
                  </a:cubicBezTo>
                  <a:cubicBezTo>
                    <a:pt x="20769" y="12030"/>
                    <a:pt x="16469" y="20051"/>
                    <a:pt x="11167" y="20051"/>
                  </a:cubicBezTo>
                  <a:cubicBezTo>
                    <a:pt x="6206" y="20051"/>
                    <a:pt x="2126" y="13078"/>
                    <a:pt x="1613" y="41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425F9BA7-7FD1-DD15-495F-0D44517F8723}"/>
                </a:ext>
              </a:extLst>
            </p:cNvPr>
            <p:cNvSpPr/>
            <p:nvPr/>
          </p:nvSpPr>
          <p:spPr>
            <a:xfrm>
              <a:off x="4089461" y="3119036"/>
              <a:ext cx="1003680" cy="53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7" y="17499"/>
                  </a:moveTo>
                  <a:cubicBezTo>
                    <a:pt x="19596" y="17818"/>
                    <a:pt x="19303" y="18592"/>
                    <a:pt x="19303" y="19458"/>
                  </a:cubicBezTo>
                  <a:cubicBezTo>
                    <a:pt x="19303" y="20643"/>
                    <a:pt x="19816" y="21600"/>
                    <a:pt x="20452" y="21600"/>
                  </a:cubicBezTo>
                  <a:cubicBezTo>
                    <a:pt x="21087" y="21600"/>
                    <a:pt x="21600" y="20643"/>
                    <a:pt x="21600" y="19458"/>
                  </a:cubicBezTo>
                  <a:cubicBezTo>
                    <a:pt x="21600" y="18501"/>
                    <a:pt x="21258" y="17681"/>
                    <a:pt x="20794" y="17408"/>
                  </a:cubicBezTo>
                  <a:cubicBezTo>
                    <a:pt x="20256" y="7656"/>
                    <a:pt x="15809" y="0"/>
                    <a:pt x="10433" y="0"/>
                  </a:cubicBezTo>
                  <a:cubicBezTo>
                    <a:pt x="4691" y="0"/>
                    <a:pt x="0" y="8704"/>
                    <a:pt x="0" y="19458"/>
                  </a:cubicBezTo>
                  <a:cubicBezTo>
                    <a:pt x="0" y="19868"/>
                    <a:pt x="195" y="20233"/>
                    <a:pt x="415" y="20233"/>
                  </a:cubicBezTo>
                  <a:cubicBezTo>
                    <a:pt x="635" y="20233"/>
                    <a:pt x="831" y="19868"/>
                    <a:pt x="831" y="19458"/>
                  </a:cubicBezTo>
                  <a:cubicBezTo>
                    <a:pt x="831" y="9570"/>
                    <a:pt x="5131" y="1549"/>
                    <a:pt x="10433" y="1549"/>
                  </a:cubicBezTo>
                  <a:cubicBezTo>
                    <a:pt x="15369" y="1549"/>
                    <a:pt x="19450" y="8522"/>
                    <a:pt x="19987" y="1749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BBB372-2324-5185-2052-DFE6746AF93E}"/>
                </a:ext>
              </a:extLst>
            </p:cNvPr>
            <p:cNvSpPr/>
            <p:nvPr/>
          </p:nvSpPr>
          <p:spPr>
            <a:xfrm>
              <a:off x="5974198" y="3119036"/>
              <a:ext cx="1003680" cy="53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7" y="17499"/>
                  </a:moveTo>
                  <a:cubicBezTo>
                    <a:pt x="19596" y="17818"/>
                    <a:pt x="19303" y="18592"/>
                    <a:pt x="19303" y="19458"/>
                  </a:cubicBezTo>
                  <a:cubicBezTo>
                    <a:pt x="19303" y="20643"/>
                    <a:pt x="19816" y="21600"/>
                    <a:pt x="20452" y="21600"/>
                  </a:cubicBezTo>
                  <a:cubicBezTo>
                    <a:pt x="21087" y="21600"/>
                    <a:pt x="21600" y="20643"/>
                    <a:pt x="21600" y="19458"/>
                  </a:cubicBezTo>
                  <a:cubicBezTo>
                    <a:pt x="21600" y="18501"/>
                    <a:pt x="21258" y="17681"/>
                    <a:pt x="20794" y="17408"/>
                  </a:cubicBezTo>
                  <a:cubicBezTo>
                    <a:pt x="20256" y="7656"/>
                    <a:pt x="15809" y="0"/>
                    <a:pt x="10433" y="0"/>
                  </a:cubicBezTo>
                  <a:cubicBezTo>
                    <a:pt x="4691" y="0"/>
                    <a:pt x="0" y="8704"/>
                    <a:pt x="0" y="19458"/>
                  </a:cubicBezTo>
                  <a:cubicBezTo>
                    <a:pt x="0" y="19868"/>
                    <a:pt x="195" y="20233"/>
                    <a:pt x="415" y="20233"/>
                  </a:cubicBezTo>
                  <a:cubicBezTo>
                    <a:pt x="635" y="20233"/>
                    <a:pt x="831" y="19868"/>
                    <a:pt x="831" y="19458"/>
                  </a:cubicBezTo>
                  <a:cubicBezTo>
                    <a:pt x="831" y="9570"/>
                    <a:pt x="5131" y="1549"/>
                    <a:pt x="10433" y="1549"/>
                  </a:cubicBezTo>
                  <a:cubicBezTo>
                    <a:pt x="15369" y="1549"/>
                    <a:pt x="19450" y="8522"/>
                    <a:pt x="19987" y="1749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C334B7A-FB5E-B7F7-3F7D-51019D4080F8}"/>
                </a:ext>
              </a:extLst>
            </p:cNvPr>
            <p:cNvSpPr/>
            <p:nvPr/>
          </p:nvSpPr>
          <p:spPr>
            <a:xfrm>
              <a:off x="4997768" y="3698082"/>
              <a:ext cx="1003680" cy="53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3" y="4101"/>
                  </a:moveTo>
                  <a:cubicBezTo>
                    <a:pt x="2004" y="3782"/>
                    <a:pt x="2297" y="3008"/>
                    <a:pt x="2297" y="2142"/>
                  </a:cubicBezTo>
                  <a:cubicBezTo>
                    <a:pt x="2297" y="957"/>
                    <a:pt x="1784" y="0"/>
                    <a:pt x="1148" y="0"/>
                  </a:cubicBezTo>
                  <a:cubicBezTo>
                    <a:pt x="513" y="0"/>
                    <a:pt x="0" y="957"/>
                    <a:pt x="0" y="2142"/>
                  </a:cubicBezTo>
                  <a:cubicBezTo>
                    <a:pt x="0" y="3099"/>
                    <a:pt x="342" y="3919"/>
                    <a:pt x="806" y="4192"/>
                  </a:cubicBezTo>
                  <a:cubicBezTo>
                    <a:pt x="1344" y="13944"/>
                    <a:pt x="5791" y="21600"/>
                    <a:pt x="11167" y="21600"/>
                  </a:cubicBezTo>
                  <a:cubicBezTo>
                    <a:pt x="16909" y="21600"/>
                    <a:pt x="21600" y="12896"/>
                    <a:pt x="21600" y="2142"/>
                  </a:cubicBezTo>
                  <a:cubicBezTo>
                    <a:pt x="21600" y="1732"/>
                    <a:pt x="21405" y="1367"/>
                    <a:pt x="21185" y="1367"/>
                  </a:cubicBezTo>
                  <a:cubicBezTo>
                    <a:pt x="20965" y="1367"/>
                    <a:pt x="20769" y="1732"/>
                    <a:pt x="20769" y="2142"/>
                  </a:cubicBezTo>
                  <a:cubicBezTo>
                    <a:pt x="20769" y="12030"/>
                    <a:pt x="16469" y="20051"/>
                    <a:pt x="11167" y="20051"/>
                  </a:cubicBezTo>
                  <a:cubicBezTo>
                    <a:pt x="6231" y="20051"/>
                    <a:pt x="2126" y="13078"/>
                    <a:pt x="1613" y="41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D88571AE-22C3-5AAA-7578-DDD8826EC050}"/>
                </a:ext>
              </a:extLst>
            </p:cNvPr>
            <p:cNvSpPr/>
            <p:nvPr/>
          </p:nvSpPr>
          <p:spPr>
            <a:xfrm>
              <a:off x="3703431" y="3255280"/>
              <a:ext cx="1725784" cy="243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586" y="9377"/>
                  </a:moveTo>
                  <a:cubicBezTo>
                    <a:pt x="17976" y="9377"/>
                    <a:pt x="15049" y="7304"/>
                    <a:pt x="15049" y="4749"/>
                  </a:cubicBezTo>
                  <a:lnTo>
                    <a:pt x="15049" y="3079"/>
                  </a:lnTo>
                  <a:cubicBezTo>
                    <a:pt x="15049" y="1389"/>
                    <a:pt x="13102" y="-30"/>
                    <a:pt x="10715" y="0"/>
                  </a:cubicBezTo>
                  <a:cubicBezTo>
                    <a:pt x="8398" y="30"/>
                    <a:pt x="6537" y="1368"/>
                    <a:pt x="6537" y="3008"/>
                  </a:cubicBezTo>
                  <a:lnTo>
                    <a:pt x="6537" y="4739"/>
                  </a:lnTo>
                  <a:cubicBezTo>
                    <a:pt x="6537" y="7294"/>
                    <a:pt x="3609" y="9367"/>
                    <a:pt x="0" y="9367"/>
                  </a:cubicBezTo>
                  <a:lnTo>
                    <a:pt x="0" y="13924"/>
                  </a:lnTo>
                  <a:cubicBezTo>
                    <a:pt x="0" y="18149"/>
                    <a:pt x="4832" y="21570"/>
                    <a:pt x="10800" y="21570"/>
                  </a:cubicBezTo>
                  <a:lnTo>
                    <a:pt x="10800" y="21570"/>
                  </a:lnTo>
                  <a:cubicBezTo>
                    <a:pt x="16768" y="21570"/>
                    <a:pt x="21600" y="18149"/>
                    <a:pt x="21600" y="13924"/>
                  </a:cubicBezTo>
                  <a:lnTo>
                    <a:pt x="21586" y="9377"/>
                  </a:lnTo>
                  <a:lnTo>
                    <a:pt x="21586" y="9377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EA82A71-1976-1176-9AE9-B9665DC59A04}"/>
                </a:ext>
              </a:extLst>
            </p:cNvPr>
            <p:cNvSpPr/>
            <p:nvPr/>
          </p:nvSpPr>
          <p:spPr>
            <a:xfrm>
              <a:off x="1830047" y="3255280"/>
              <a:ext cx="1725784" cy="243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586" y="9377"/>
                  </a:moveTo>
                  <a:cubicBezTo>
                    <a:pt x="17976" y="9377"/>
                    <a:pt x="15049" y="7304"/>
                    <a:pt x="15049" y="4749"/>
                  </a:cubicBezTo>
                  <a:lnTo>
                    <a:pt x="15049" y="3079"/>
                  </a:lnTo>
                  <a:cubicBezTo>
                    <a:pt x="15049" y="1389"/>
                    <a:pt x="13102" y="-30"/>
                    <a:pt x="10715" y="0"/>
                  </a:cubicBezTo>
                  <a:cubicBezTo>
                    <a:pt x="8398" y="30"/>
                    <a:pt x="6537" y="1368"/>
                    <a:pt x="6537" y="3008"/>
                  </a:cubicBezTo>
                  <a:lnTo>
                    <a:pt x="6537" y="4739"/>
                  </a:lnTo>
                  <a:cubicBezTo>
                    <a:pt x="6537" y="7294"/>
                    <a:pt x="3609" y="9367"/>
                    <a:pt x="0" y="9367"/>
                  </a:cubicBezTo>
                  <a:lnTo>
                    <a:pt x="0" y="13924"/>
                  </a:lnTo>
                  <a:cubicBezTo>
                    <a:pt x="0" y="18149"/>
                    <a:pt x="4832" y="21570"/>
                    <a:pt x="10800" y="21570"/>
                  </a:cubicBezTo>
                  <a:lnTo>
                    <a:pt x="10800" y="21570"/>
                  </a:lnTo>
                  <a:cubicBezTo>
                    <a:pt x="16768" y="21570"/>
                    <a:pt x="21600" y="18149"/>
                    <a:pt x="21600" y="13924"/>
                  </a:cubicBezTo>
                  <a:lnTo>
                    <a:pt x="21600" y="9377"/>
                  </a:lnTo>
                  <a:lnTo>
                    <a:pt x="21586" y="937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1C538E3-2E0B-09A0-B298-CFF976B104C2}"/>
                </a:ext>
              </a:extLst>
            </p:cNvPr>
            <p:cNvSpPr/>
            <p:nvPr/>
          </p:nvSpPr>
          <p:spPr>
            <a:xfrm>
              <a:off x="5588169" y="3255280"/>
              <a:ext cx="1725784" cy="243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586" y="9377"/>
                  </a:moveTo>
                  <a:cubicBezTo>
                    <a:pt x="17976" y="9377"/>
                    <a:pt x="15049" y="7304"/>
                    <a:pt x="15049" y="4749"/>
                  </a:cubicBezTo>
                  <a:lnTo>
                    <a:pt x="15049" y="3079"/>
                  </a:lnTo>
                  <a:cubicBezTo>
                    <a:pt x="15049" y="1389"/>
                    <a:pt x="13102" y="-30"/>
                    <a:pt x="10715" y="0"/>
                  </a:cubicBezTo>
                  <a:cubicBezTo>
                    <a:pt x="8398" y="30"/>
                    <a:pt x="6537" y="1368"/>
                    <a:pt x="6537" y="3008"/>
                  </a:cubicBezTo>
                  <a:lnTo>
                    <a:pt x="6537" y="4739"/>
                  </a:lnTo>
                  <a:cubicBezTo>
                    <a:pt x="6537" y="7294"/>
                    <a:pt x="3609" y="9367"/>
                    <a:pt x="0" y="9367"/>
                  </a:cubicBezTo>
                  <a:lnTo>
                    <a:pt x="0" y="13924"/>
                  </a:lnTo>
                  <a:cubicBezTo>
                    <a:pt x="0" y="18149"/>
                    <a:pt x="4832" y="21570"/>
                    <a:pt x="10800" y="21570"/>
                  </a:cubicBezTo>
                  <a:lnTo>
                    <a:pt x="10800" y="21570"/>
                  </a:lnTo>
                  <a:cubicBezTo>
                    <a:pt x="16768" y="21570"/>
                    <a:pt x="21600" y="18149"/>
                    <a:pt x="21600" y="13924"/>
                  </a:cubicBezTo>
                  <a:lnTo>
                    <a:pt x="21600" y="9377"/>
                  </a:lnTo>
                  <a:lnTo>
                    <a:pt x="21586" y="9377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6A43688-7577-F910-D2D8-9F2E6392EB94}"/>
                </a:ext>
              </a:extLst>
            </p:cNvPr>
            <p:cNvSpPr/>
            <p:nvPr/>
          </p:nvSpPr>
          <p:spPr>
            <a:xfrm>
              <a:off x="4645799" y="1677097"/>
              <a:ext cx="1724652" cy="243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7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2" y="0"/>
                    <a:pt x="0" y="3419"/>
                    <a:pt x="0" y="7642"/>
                  </a:cubicBezTo>
                  <a:lnTo>
                    <a:pt x="0" y="12198"/>
                  </a:lnTo>
                  <a:lnTo>
                    <a:pt x="0" y="12198"/>
                  </a:lnTo>
                  <a:cubicBezTo>
                    <a:pt x="3609" y="12198"/>
                    <a:pt x="6537" y="14269"/>
                    <a:pt x="6537" y="16823"/>
                  </a:cubicBezTo>
                  <a:lnTo>
                    <a:pt x="6537" y="18493"/>
                  </a:lnTo>
                  <a:cubicBezTo>
                    <a:pt x="6537" y="20182"/>
                    <a:pt x="8484" y="21600"/>
                    <a:pt x="10871" y="21570"/>
                  </a:cubicBezTo>
                  <a:cubicBezTo>
                    <a:pt x="13187" y="21540"/>
                    <a:pt x="15049" y="20202"/>
                    <a:pt x="15049" y="18563"/>
                  </a:cubicBezTo>
                  <a:lnTo>
                    <a:pt x="15049" y="16834"/>
                  </a:lnTo>
                  <a:cubicBezTo>
                    <a:pt x="15049" y="14279"/>
                    <a:pt x="17976" y="12208"/>
                    <a:pt x="21586" y="12208"/>
                  </a:cubicBezTo>
                  <a:lnTo>
                    <a:pt x="21586" y="12208"/>
                  </a:lnTo>
                  <a:lnTo>
                    <a:pt x="21586" y="7653"/>
                  </a:lnTo>
                  <a:cubicBezTo>
                    <a:pt x="21600" y="3419"/>
                    <a:pt x="16754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E218F32-CD03-334D-FC77-61DDA6CFFA8E}"/>
                </a:ext>
              </a:extLst>
            </p:cNvPr>
            <p:cNvSpPr/>
            <p:nvPr/>
          </p:nvSpPr>
          <p:spPr>
            <a:xfrm>
              <a:off x="2772415" y="1677097"/>
              <a:ext cx="1724652" cy="243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7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2" y="0"/>
                    <a:pt x="0" y="3419"/>
                    <a:pt x="0" y="7642"/>
                  </a:cubicBezTo>
                  <a:lnTo>
                    <a:pt x="0" y="12198"/>
                  </a:lnTo>
                  <a:lnTo>
                    <a:pt x="0" y="12198"/>
                  </a:lnTo>
                  <a:cubicBezTo>
                    <a:pt x="3609" y="12198"/>
                    <a:pt x="6537" y="14269"/>
                    <a:pt x="6537" y="16823"/>
                  </a:cubicBezTo>
                  <a:lnTo>
                    <a:pt x="6537" y="18493"/>
                  </a:lnTo>
                  <a:cubicBezTo>
                    <a:pt x="6537" y="20182"/>
                    <a:pt x="8484" y="21600"/>
                    <a:pt x="10871" y="21570"/>
                  </a:cubicBezTo>
                  <a:cubicBezTo>
                    <a:pt x="13187" y="21540"/>
                    <a:pt x="15049" y="20202"/>
                    <a:pt x="15049" y="18563"/>
                  </a:cubicBezTo>
                  <a:lnTo>
                    <a:pt x="15049" y="16834"/>
                  </a:lnTo>
                  <a:cubicBezTo>
                    <a:pt x="15049" y="14279"/>
                    <a:pt x="17976" y="12208"/>
                    <a:pt x="21586" y="12208"/>
                  </a:cubicBezTo>
                  <a:lnTo>
                    <a:pt x="21586" y="7653"/>
                  </a:lnTo>
                  <a:cubicBezTo>
                    <a:pt x="21600" y="3419"/>
                    <a:pt x="1676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D21BD1-7DE5-E3FE-1A3A-6AA57B628EA5}"/>
                </a:ext>
              </a:extLst>
            </p:cNvPr>
            <p:cNvSpPr txBox="1"/>
            <p:nvPr/>
          </p:nvSpPr>
          <p:spPr>
            <a:xfrm>
              <a:off x="2045143" y="4808878"/>
              <a:ext cx="1295594" cy="4858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noProof="1">
                  <a:solidFill>
                    <a:schemeClr val="bg1"/>
                  </a:solidFill>
                </a:rPr>
                <a:t>Three cancer cell lines treated with Cytarabine and three untreated controls. 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CDCCA7-BB1B-DD85-2A29-1DC0310441BA}"/>
                </a:ext>
              </a:extLst>
            </p:cNvPr>
            <p:cNvSpPr txBox="1"/>
            <p:nvPr/>
          </p:nvSpPr>
          <p:spPr>
            <a:xfrm>
              <a:off x="3918527" y="4808878"/>
              <a:ext cx="1295594" cy="4858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RNAseq for treated and untreated cancer cell lines with matched controls.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83F4E0-E408-B90E-EBC6-0A12E1B9C4BB}"/>
                </a:ext>
              </a:extLst>
            </p:cNvPr>
            <p:cNvSpPr txBox="1"/>
            <p:nvPr/>
          </p:nvSpPr>
          <p:spPr>
            <a:xfrm>
              <a:off x="5803264" y="4808878"/>
              <a:ext cx="1295594" cy="6246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noProof="1"/>
                <a:t>Gene expression analysis comparing Cytarabine-treated and untreated cell lines.</a:t>
              </a:r>
              <a:endParaRPr lang="en-US" noProof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B364BC-2A41-DC5F-423A-DED0C755314D}"/>
                </a:ext>
              </a:extLst>
            </p:cNvPr>
            <p:cNvSpPr txBox="1"/>
            <p:nvPr/>
          </p:nvSpPr>
          <p:spPr>
            <a:xfrm>
              <a:off x="2986943" y="2019394"/>
              <a:ext cx="1295594" cy="4858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noProof="1"/>
                <a:t>Gene expression changes validated by DNA-RNAseq </a:t>
              </a:r>
              <a:r>
                <a:rPr lang="en-US" altLang="zh-CN" noProof="1"/>
                <a:t>correlation analysis</a:t>
              </a:r>
              <a:r>
                <a:rPr lang="en-US" noProof="1"/>
                <a:t>.</a:t>
              </a:r>
              <a:endParaRPr lang="en-US" sz="1000" noProof="1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6454F-733A-1223-D89E-AC9468F4EBC4}"/>
                </a:ext>
              </a:extLst>
            </p:cNvPr>
            <p:cNvSpPr txBox="1"/>
            <p:nvPr/>
          </p:nvSpPr>
          <p:spPr>
            <a:xfrm>
              <a:off x="4860328" y="2028015"/>
              <a:ext cx="1295594" cy="6246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noProof="1"/>
                <a:t>Shared differentially expressed genes across cancer cell lines in response to Cytarabine.</a:t>
              </a:r>
              <a:r>
                <a:rPr lang="en-US" noProof="1"/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F9022F-281E-32A1-26AA-276A95C26581}"/>
                </a:ext>
              </a:extLst>
            </p:cNvPr>
            <p:cNvSpPr txBox="1"/>
            <p:nvPr/>
          </p:nvSpPr>
          <p:spPr>
            <a:xfrm>
              <a:off x="2844953" y="2621690"/>
              <a:ext cx="1433650" cy="43953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/>
                <a:t>Concordant DNA expression 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F66E53-A17F-307D-3DD5-B0CB67A09899}"/>
                </a:ext>
              </a:extLst>
            </p:cNvPr>
            <p:cNvSpPr txBox="1"/>
            <p:nvPr/>
          </p:nvSpPr>
          <p:spPr>
            <a:xfrm>
              <a:off x="4871005" y="2622585"/>
              <a:ext cx="1274242" cy="43953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/>
                <a:t>Consistent drug response 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3B2656-A24C-1F33-D956-9B6B09FA6AC2}"/>
                </a:ext>
              </a:extLst>
            </p:cNvPr>
            <p:cNvSpPr txBox="1"/>
            <p:nvPr/>
          </p:nvSpPr>
          <p:spPr>
            <a:xfrm>
              <a:off x="2055819" y="4467756"/>
              <a:ext cx="1274242" cy="25446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noProof="1">
                  <a:solidFill>
                    <a:schemeClr val="bg1"/>
                  </a:solidFill>
                </a:rPr>
                <a:t>① DNA profiling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4CDBB-DB94-5496-E37B-41A62BCBEED3}"/>
                </a:ext>
              </a:extLst>
            </p:cNvPr>
            <p:cNvSpPr txBox="1"/>
            <p:nvPr/>
          </p:nvSpPr>
          <p:spPr>
            <a:xfrm>
              <a:off x="3929202" y="4282688"/>
              <a:ext cx="1274242" cy="43953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/>
                <a:t> ② matched RNAseq data</a:t>
              </a:r>
              <a:endParaRPr lang="en-US" sz="1400" b="1" noProof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9C9DC0-9FAF-B351-5172-3C2BCCCEA712}"/>
                </a:ext>
              </a:extLst>
            </p:cNvPr>
            <p:cNvSpPr txBox="1"/>
            <p:nvPr/>
          </p:nvSpPr>
          <p:spPr>
            <a:xfrm>
              <a:off x="5813941" y="4282688"/>
              <a:ext cx="1274242" cy="43953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noProof="1"/>
                <a:t>③ published drug response data</a:t>
              </a:r>
            </a:p>
          </p:txBody>
        </p:sp>
        <p:pic>
          <p:nvPicPr>
            <p:cNvPr id="24" name="Graphic 23" descr="Speedometer Middle with solid fill">
              <a:extLst>
                <a:ext uri="{FF2B5EF4-FFF2-40B4-BE49-F238E27FC236}">
                  <a16:creationId xmlns:a16="http://schemas.microsoft.com/office/drawing/2014/main" id="{42405A85-966B-54A5-A8AC-3AFD1F14B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368150" y="3390243"/>
              <a:ext cx="396345" cy="3963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Graphic 24" descr="DNA with solid fill">
              <a:extLst>
                <a:ext uri="{FF2B5EF4-FFF2-40B4-BE49-F238E27FC236}">
                  <a16:creationId xmlns:a16="http://schemas.microsoft.com/office/drawing/2014/main" id="{823204FD-E74F-781F-BF36-D263A121A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494766" y="3386509"/>
              <a:ext cx="396345" cy="3963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A7679406-C86D-F42A-BC83-BF2E674F1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252889" y="3386509"/>
              <a:ext cx="396345" cy="3963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Graphic 26" descr="Venn diagram outline">
              <a:extLst>
                <a:ext uri="{FF2B5EF4-FFF2-40B4-BE49-F238E27FC236}">
                  <a16:creationId xmlns:a16="http://schemas.microsoft.com/office/drawing/2014/main" id="{00BC606F-CC9B-6867-B862-A5DD6994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436568" y="3605856"/>
              <a:ext cx="396345" cy="3963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Graphic 27" descr="Postit Notes with solid fill">
              <a:extLst>
                <a:ext uri="{FF2B5EF4-FFF2-40B4-BE49-F238E27FC236}">
                  <a16:creationId xmlns:a16="http://schemas.microsoft.com/office/drawing/2014/main" id="{3C3259AC-7248-EF1D-3168-83619F7F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09953" y="3522437"/>
              <a:ext cx="396345" cy="3963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E41C751-8291-E32F-D6CD-AAD16B15642C}"/>
              </a:ext>
            </a:extLst>
          </p:cNvPr>
          <p:cNvSpPr/>
          <p:nvPr/>
        </p:nvSpPr>
        <p:spPr>
          <a:xfrm>
            <a:off x="2873396" y="1172044"/>
            <a:ext cx="5998649" cy="308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Preclinical analysis of drug response gene expressions</a:t>
            </a:r>
          </a:p>
        </p:txBody>
      </p:sp>
    </p:spTree>
    <p:extLst>
      <p:ext uri="{BB962C8B-B14F-4D97-AF65-F5344CB8AC3E}">
        <p14:creationId xmlns:p14="http://schemas.microsoft.com/office/powerpoint/2010/main" val="52261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4685</TotalTime>
  <Words>84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the Sunshine Coast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2</cp:revision>
  <dcterms:created xsi:type="dcterms:W3CDTF">2024-11-09T06:06:20Z</dcterms:created>
  <dcterms:modified xsi:type="dcterms:W3CDTF">2025-01-04T13:15:12Z</dcterms:modified>
</cp:coreProperties>
</file>