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9024A-21AB-4545-AE34-2D96D8DC240E}" v="1" dt="2023-09-20T17:16:45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yanli" userId="559de4baa9bbcd63" providerId="LiveId" clId="{14FECD20-FE94-4952-A93C-D390C391B3AA}"/>
    <pc:docChg chg="addSld modSld">
      <pc:chgData name="wang yanli" userId="559de4baa9bbcd63" providerId="LiveId" clId="{14FECD20-FE94-4952-A93C-D390C391B3AA}" dt="2023-08-31T19:44:37.547" v="122" actId="1035"/>
      <pc:docMkLst>
        <pc:docMk/>
      </pc:docMkLst>
      <pc:sldChg chg="addSp modSp new mod">
        <pc:chgData name="wang yanli" userId="559de4baa9bbcd63" providerId="LiveId" clId="{14FECD20-FE94-4952-A93C-D390C391B3AA}" dt="2023-08-31T19:43:31.671" v="90" actId="207"/>
        <pc:sldMkLst>
          <pc:docMk/>
          <pc:sldMk cId="140542919" sldId="256"/>
        </pc:sldMkLst>
        <pc:spChg chg="add mod">
          <ac:chgData name="wang yanli" userId="559de4baa9bbcd63" providerId="LiveId" clId="{14FECD20-FE94-4952-A93C-D390C391B3AA}" dt="2023-08-31T19:43:31.671" v="90" actId="207"/>
          <ac:spMkLst>
            <pc:docMk/>
            <pc:sldMk cId="140542919" sldId="256"/>
            <ac:spMk id="4" creationId="{0BE425F6-3B35-D771-EB19-697E380ED579}"/>
          </ac:spMkLst>
        </pc:spChg>
        <pc:picChg chg="add mod">
          <ac:chgData name="wang yanli" userId="559de4baa9bbcd63" providerId="LiveId" clId="{14FECD20-FE94-4952-A93C-D390C391B3AA}" dt="2023-08-31T19:42:21.126" v="24" actId="1076"/>
          <ac:picMkLst>
            <pc:docMk/>
            <pc:sldMk cId="140542919" sldId="256"/>
            <ac:picMk id="3" creationId="{5B21ADED-1FCF-8770-0819-E370139F0063}"/>
          </ac:picMkLst>
        </pc:picChg>
      </pc:sldChg>
      <pc:sldChg chg="addSp modSp new mod">
        <pc:chgData name="wang yanli" userId="559de4baa9bbcd63" providerId="LiveId" clId="{14FECD20-FE94-4952-A93C-D390C391B3AA}" dt="2023-08-31T19:44:37.547" v="122" actId="1035"/>
        <pc:sldMkLst>
          <pc:docMk/>
          <pc:sldMk cId="1732887621" sldId="257"/>
        </pc:sldMkLst>
        <pc:picChg chg="add mod">
          <ac:chgData name="wang yanli" userId="559de4baa9bbcd63" providerId="LiveId" clId="{14FECD20-FE94-4952-A93C-D390C391B3AA}" dt="2023-08-31T19:44:19.841" v="108" actId="14100"/>
          <ac:picMkLst>
            <pc:docMk/>
            <pc:sldMk cId="1732887621" sldId="257"/>
            <ac:picMk id="3" creationId="{4AE195D6-99AE-AC3C-DF27-39B8A7BB0B0A}"/>
          </ac:picMkLst>
        </pc:picChg>
        <pc:picChg chg="add mod">
          <ac:chgData name="wang yanli" userId="559de4baa9bbcd63" providerId="LiveId" clId="{14FECD20-FE94-4952-A93C-D390C391B3AA}" dt="2023-08-31T19:44:37.547" v="122" actId="1035"/>
          <ac:picMkLst>
            <pc:docMk/>
            <pc:sldMk cId="1732887621" sldId="257"/>
            <ac:picMk id="5" creationId="{A017A583-842A-305A-8001-86C5D5A22D88}"/>
          </ac:picMkLst>
        </pc:picChg>
      </pc:sldChg>
      <pc:sldChg chg="new">
        <pc:chgData name="wang yanli" userId="559de4baa9bbcd63" providerId="LiveId" clId="{14FECD20-FE94-4952-A93C-D390C391B3AA}" dt="2023-08-31T19:41:04.033" v="2" actId="680"/>
        <pc:sldMkLst>
          <pc:docMk/>
          <pc:sldMk cId="3040685105" sldId="258"/>
        </pc:sldMkLst>
      </pc:sldChg>
      <pc:sldChg chg="new">
        <pc:chgData name="wang yanli" userId="559de4baa9bbcd63" providerId="LiveId" clId="{14FECD20-FE94-4952-A93C-D390C391B3AA}" dt="2023-08-31T19:41:06.102" v="3" actId="680"/>
        <pc:sldMkLst>
          <pc:docMk/>
          <pc:sldMk cId="1570339175" sldId="259"/>
        </pc:sldMkLst>
      </pc:sldChg>
      <pc:sldChg chg="addSp modSp new mod">
        <pc:chgData name="wang yanli" userId="559de4baa9bbcd63" providerId="LiveId" clId="{14FECD20-FE94-4952-A93C-D390C391B3AA}" dt="2023-08-31T19:43:39.421" v="92" actId="207"/>
        <pc:sldMkLst>
          <pc:docMk/>
          <pc:sldMk cId="3050954474" sldId="260"/>
        </pc:sldMkLst>
        <pc:spChg chg="add mod">
          <ac:chgData name="wang yanli" userId="559de4baa9bbcd63" providerId="LiveId" clId="{14FECD20-FE94-4952-A93C-D390C391B3AA}" dt="2023-08-31T19:43:39.421" v="92" actId="207"/>
          <ac:spMkLst>
            <pc:docMk/>
            <pc:sldMk cId="3050954474" sldId="260"/>
            <ac:spMk id="4" creationId="{95F88034-0FC5-21A3-E3E6-2220EEDD3C17}"/>
          </ac:spMkLst>
        </pc:spChg>
        <pc:picChg chg="add mod">
          <ac:chgData name="wang yanli" userId="559de4baa9bbcd63" providerId="LiveId" clId="{14FECD20-FE94-4952-A93C-D390C391B3AA}" dt="2023-08-31T19:42:43.215" v="26" actId="1076"/>
          <ac:picMkLst>
            <pc:docMk/>
            <pc:sldMk cId="3050954474" sldId="260"/>
            <ac:picMk id="3" creationId="{77FC9EFA-6297-A2B1-8AAF-47B5A3499F50}"/>
          </ac:picMkLst>
        </pc:picChg>
      </pc:sldChg>
    </pc:docChg>
  </pc:docChgLst>
  <pc:docChgLst>
    <pc:chgData name="wang yanli" userId="559de4baa9bbcd63" providerId="LiveId" clId="{E0F9024A-21AB-4545-AE34-2D96D8DC240E}"/>
    <pc:docChg chg="delSld modSld">
      <pc:chgData name="wang yanli" userId="559de4baa9bbcd63" providerId="LiveId" clId="{E0F9024A-21AB-4545-AE34-2D96D8DC240E}" dt="2023-09-22T18:08:16.618" v="1" actId="2696"/>
      <pc:docMkLst>
        <pc:docMk/>
      </pc:docMkLst>
      <pc:sldChg chg="addSp modSp">
        <pc:chgData name="wang yanli" userId="559de4baa9bbcd63" providerId="LiveId" clId="{E0F9024A-21AB-4545-AE34-2D96D8DC240E}" dt="2023-09-20T17:16:45.220" v="0"/>
        <pc:sldMkLst>
          <pc:docMk/>
          <pc:sldMk cId="3040685105" sldId="258"/>
        </pc:sldMkLst>
        <pc:picChg chg="add mod">
          <ac:chgData name="wang yanli" userId="559de4baa9bbcd63" providerId="LiveId" clId="{E0F9024A-21AB-4545-AE34-2D96D8DC240E}" dt="2023-09-20T17:16:45.220" v="0"/>
          <ac:picMkLst>
            <pc:docMk/>
            <pc:sldMk cId="3040685105" sldId="258"/>
            <ac:picMk id="3" creationId="{7A14F944-C7EE-889D-BF00-E51017643473}"/>
          </ac:picMkLst>
        </pc:picChg>
      </pc:sldChg>
      <pc:sldChg chg="del">
        <pc:chgData name="wang yanli" userId="559de4baa9bbcd63" providerId="LiveId" clId="{E0F9024A-21AB-4545-AE34-2D96D8DC240E}" dt="2023-09-22T18:08:16.618" v="1" actId="2696"/>
        <pc:sldMkLst>
          <pc:docMk/>
          <pc:sldMk cId="305095447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4788-0B17-F19F-6471-C3D8AF8CA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10E-1E99-AD8C-F4A8-B8FC40E98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99813-E113-67A2-28C9-66E73D02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5772-5A20-40A9-9477-11C5D52606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614D-F258-2B2B-80B8-0D29290B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4B96B-34E9-1F87-6E5D-87601402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DC58-5789-4A88-918A-A9D6A828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6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4475-A1FD-8383-74D6-00823AAE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F5253-EFAD-5864-5476-62DC9454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2040F-C090-A08F-8A48-25D86E61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5772-5A20-40A9-9477-11C5D52606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B8CCC-BAAC-B5D2-E5D1-8436B93D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7B44-6F93-BE54-66BB-C44E1DE3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DC58-5789-4A88-918A-A9D6A828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7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F374B-6D63-0E7D-B5C0-4C6254C5B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710F7-A46F-AA37-140D-9662CD3BA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ED4C4-C42F-584B-4621-9CAFFC82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5772-5A20-40A9-9477-11C5D52606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22B1F-9705-9560-8AE8-B64F32F6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B766B-6E41-E49F-5766-2147AF08F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DC58-5789-4A88-918A-A9D6A828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97A9-51C7-557E-BD5B-12B0D8ED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E151-CFF1-5E65-AF23-8A56AEBAD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2C911-F570-941D-3E6B-2D8CB16B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5772-5A20-40A9-9477-11C5D52606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CC6FB-B322-5FC4-66BD-4166A7B7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CE45E-1270-8BB8-04B9-8E354DEA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DC58-5789-4A88-918A-A9D6A828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5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914C-3BA3-2B87-E39D-8AC47087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0EAEE-0D30-103A-5F89-F1336C635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7ED5-0E19-643B-3B35-6760FE64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5772-5A20-40A9-9477-11C5D52606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6BCB-1D74-AC50-8E09-D87E3879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08E9-00AE-E953-C884-61D53BE2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DC58-5789-4A88-918A-A9D6A828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454FB-F8E8-872A-A614-9D672491A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AC482-73DD-03B3-232A-E9134C375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D6F55-696C-7B30-7187-2A25E6936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D9FFD-5658-360E-35CD-69305DC0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5772-5A20-40A9-9477-11C5D52606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CA571-949C-F00F-F8E2-89B37975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54037-7D33-8C6E-C908-93EE7C07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DC58-5789-4A88-918A-A9D6A828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67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E36D4-CE70-6790-FCB3-89CBE7CC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E1F1B-6A86-3414-25A1-B5DE99231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CE192-057B-7CBA-4C69-B0E0F46AF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3447C-0D5E-5E8B-5672-EFA7B8963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C61A0-29E5-CF9C-D820-408DADCD7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9B785-FE80-8605-0538-20F25F54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5772-5A20-40A9-9477-11C5D52606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917F1-2C6B-F04A-F535-E803783B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ACE0C-E3BD-5744-B45B-410C41CD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DC58-5789-4A88-918A-A9D6A828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5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863B-7656-4068-CD29-D072BC85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67D2BE-3E11-2D36-1024-3BBBB598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5772-5A20-40A9-9477-11C5D52606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FABF1-EA26-AC2E-6F59-87E480FE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D30BC-9C91-0273-2898-3876CE5F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DC58-5789-4A88-918A-A9D6A828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2399C-4A0B-6D3B-77CD-ABF774AA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5772-5A20-40A9-9477-11C5D52606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BE657-F0FE-5616-F35C-81C5FDE7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8CD06-30C0-1240-8745-95786631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DC58-5789-4A88-918A-A9D6A828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5217-3A61-ECF0-E960-55BBE7C8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1C027-AF78-24F2-C417-19168EB78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9EFE3-6580-8C95-9D04-43B40182E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48E92-9F0E-2C0C-71BD-A96DCC4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5772-5A20-40A9-9477-11C5D52606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9DDBC-0888-93AC-0C3E-B2D0A05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EB2B-37E7-F162-CCA9-60CC792D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DC58-5789-4A88-918A-A9D6A828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1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B926A-6F09-318D-DA59-86390A3B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FB09F-21D1-8ED1-B994-FC2548E9D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E20E4-8A51-36D6-84FD-7A2557267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4A7D2-1070-D279-C91E-F902296B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35772-5A20-40A9-9477-11C5D52606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47FB3-9F04-F5B5-51DE-76A9B6C5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800C0-C311-974E-548B-233CFCB2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5DC58-5789-4A88-918A-A9D6A828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2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3C578-9B0F-A0B7-FE9E-335EDAE2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3B898-C0EA-70D5-8F91-A0653CD0B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85C4-EA9A-E550-B8E2-F880D9606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35772-5A20-40A9-9477-11C5D5260698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CB79-5833-0613-7B76-529466D7C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1D6E-52D0-3276-250F-10A96D23F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5DC58-5789-4A88-918A-A9D6A828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0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hart of cells with text&#10;&#10;Description automatically generated with medium confidence">
            <a:extLst>
              <a:ext uri="{FF2B5EF4-FFF2-40B4-BE49-F238E27FC236}">
                <a16:creationId xmlns:a16="http://schemas.microsoft.com/office/drawing/2014/main" id="{5B21ADED-1FCF-8770-0819-E370139F0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5" y="1066893"/>
            <a:ext cx="11525606" cy="5074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E425F6-3B35-D771-EB19-697E380ED579}"/>
              </a:ext>
            </a:extLst>
          </p:cNvPr>
          <p:cNvSpPr txBox="1"/>
          <p:nvPr/>
        </p:nvSpPr>
        <p:spPr>
          <a:xfrm>
            <a:off x="363793" y="412332"/>
            <a:ext cx="952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</a:p>
        </p:txBody>
      </p:sp>
    </p:spTree>
    <p:extLst>
      <p:ext uri="{BB962C8B-B14F-4D97-AF65-F5344CB8AC3E}">
        <p14:creationId xmlns:p14="http://schemas.microsoft.com/office/powerpoint/2010/main" val="14054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different colors&#10;&#10;Description automatically generated">
            <a:extLst>
              <a:ext uri="{FF2B5EF4-FFF2-40B4-BE49-F238E27FC236}">
                <a16:creationId xmlns:a16="http://schemas.microsoft.com/office/drawing/2014/main" id="{4AE195D6-99AE-AC3C-DF27-39B8A7BB0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743"/>
            <a:ext cx="6123869" cy="4935049"/>
          </a:xfrm>
          <a:prstGeom prst="rect">
            <a:avLst/>
          </a:prstGeom>
        </p:spPr>
      </p:pic>
      <p:pic>
        <p:nvPicPr>
          <p:cNvPr id="5" name="Picture 4" descr="A map of different colors&#10;&#10;Description automatically generated">
            <a:extLst>
              <a:ext uri="{FF2B5EF4-FFF2-40B4-BE49-F238E27FC236}">
                <a16:creationId xmlns:a16="http://schemas.microsoft.com/office/drawing/2014/main" id="{A017A583-842A-305A-8001-86C5D5A22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845" y="881384"/>
            <a:ext cx="6213987" cy="508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8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A14F944-C7EE-889D-BF00-E51017643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228593"/>
            <a:ext cx="9144019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8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339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yanli</dc:creator>
  <cp:lastModifiedBy>wang yanli</cp:lastModifiedBy>
  <cp:revision>1</cp:revision>
  <dcterms:created xsi:type="dcterms:W3CDTF">2023-08-31T19:40:56Z</dcterms:created>
  <dcterms:modified xsi:type="dcterms:W3CDTF">2023-09-22T18:08:18Z</dcterms:modified>
</cp:coreProperties>
</file>