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17FB-7407-3C4E-8589-6DE94F33ABC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A80-C255-6444-A36F-C7EA012E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17FB-7407-3C4E-8589-6DE94F33ABC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A80-C255-6444-A36F-C7EA012E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7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17FB-7407-3C4E-8589-6DE94F33ABC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A80-C255-6444-A36F-C7EA012E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17FB-7407-3C4E-8589-6DE94F33ABC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A80-C255-6444-A36F-C7EA012E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3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17FB-7407-3C4E-8589-6DE94F33ABC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A80-C255-6444-A36F-C7EA012E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4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17FB-7407-3C4E-8589-6DE94F33ABC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A80-C255-6444-A36F-C7EA012E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7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17FB-7407-3C4E-8589-6DE94F33ABC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A80-C255-6444-A36F-C7EA012E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3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17FB-7407-3C4E-8589-6DE94F33ABC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A80-C255-6444-A36F-C7EA012E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4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17FB-7407-3C4E-8589-6DE94F33ABC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A80-C255-6444-A36F-C7EA012E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17FB-7407-3C4E-8589-6DE94F33ABC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A80-C255-6444-A36F-C7EA012E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9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17FB-7407-3C4E-8589-6DE94F33ABC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4A80-C255-6444-A36F-C7EA012E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0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317FB-7407-3C4E-8589-6DE94F33ABC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C4A80-C255-6444-A36F-C7EA012E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0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t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his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5979"/>
            <a:ext cx="3529013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purkinjie_8bit.tif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522"/>
                    </a14:imgEffect>
                    <a14:imgEffect>
                      <a14:saturation sat="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2715979"/>
            <a:ext cx="3503612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3956716" y="3159378"/>
            <a:ext cx="1217567" cy="12175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YAPiC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85018" y="3579228"/>
            <a:ext cx="587735" cy="3883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311595" y="3579228"/>
            <a:ext cx="587735" cy="3883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8725" y="4969002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nput histology image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99972" y="4970187"/>
            <a:ext cx="144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image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3872753" y="2193720"/>
            <a:ext cx="1354879" cy="831899"/>
          </a:xfrm>
          <a:prstGeom prst="cloud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Purkinje Cell Model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404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ak_example_out.tif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78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88" y="2715979"/>
            <a:ext cx="3503612" cy="2114550"/>
          </a:xfrm>
          <a:prstGeom prst="rect">
            <a:avLst/>
          </a:prstGeom>
        </p:spPr>
      </p:pic>
      <p:pic>
        <p:nvPicPr>
          <p:cNvPr id="2" name="Picture 1" descr="oak_example_in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5979"/>
            <a:ext cx="3529013" cy="211455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956716" y="3159378"/>
            <a:ext cx="1217567" cy="12175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YAPiC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85018" y="3579228"/>
            <a:ext cx="587735" cy="3883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311595" y="3579228"/>
            <a:ext cx="587735" cy="3883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58978" y="4969002"/>
            <a:ext cx="130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99972" y="4970187"/>
            <a:ext cx="144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image</a:t>
            </a:r>
            <a:endParaRPr lang="en-US" dirty="0"/>
          </a:p>
        </p:txBody>
      </p:sp>
      <p:sp>
        <p:nvSpPr>
          <p:cNvPr id="12" name="Cloud 11"/>
          <p:cNvSpPr/>
          <p:nvPr/>
        </p:nvSpPr>
        <p:spPr>
          <a:xfrm>
            <a:off x="3872753" y="2288187"/>
            <a:ext cx="1354879" cy="73743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Oak Leaf Model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055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DZNE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Möhl</dc:creator>
  <cp:lastModifiedBy>Christoph Möhl</cp:lastModifiedBy>
  <cp:revision>4</cp:revision>
  <dcterms:created xsi:type="dcterms:W3CDTF">2019-04-25T13:58:28Z</dcterms:created>
  <dcterms:modified xsi:type="dcterms:W3CDTF">2019-04-26T08:43:58Z</dcterms:modified>
</cp:coreProperties>
</file>