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4" r:id="rId6"/>
    <p:sldId id="263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92" y="1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5867400" cy="2133600"/>
          </a:xfrm>
        </p:spPr>
        <p:txBody>
          <a:bodyPr/>
          <a:lstStyle/>
          <a:p>
            <a:r>
              <a:rPr lang="en-US" dirty="0" smtClean="0"/>
              <a:t>Pipeline for differential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599"/>
          </a:xfrm>
        </p:spPr>
        <p:txBody>
          <a:bodyPr/>
          <a:lstStyle/>
          <a:p>
            <a:r>
              <a:rPr lang="en-US" sz="2800" dirty="0" smtClean="0"/>
              <a:t>Background</a:t>
            </a:r>
          </a:p>
          <a:p>
            <a:r>
              <a:rPr lang="en-US" sz="2800" dirty="0" smtClean="0"/>
              <a:t>Project kick-off</a:t>
            </a:r>
          </a:p>
          <a:p>
            <a:r>
              <a:rPr lang="en-US" sz="2800" dirty="0" smtClean="0"/>
              <a:t>Pipeline</a:t>
            </a:r>
          </a:p>
          <a:p>
            <a:r>
              <a:rPr lang="en-US" sz="2800" dirty="0" smtClean="0"/>
              <a:t>Planning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533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4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599"/>
          </a:xfrm>
        </p:spPr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Project: Differential gene expression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5334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59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3600" dirty="0" smtClean="0"/>
              <a:t>Discussed:</a:t>
            </a:r>
          </a:p>
          <a:p>
            <a:pPr lvl="1"/>
            <a:r>
              <a:rPr lang="en-US" sz="2800" dirty="0" smtClean="0"/>
              <a:t>Biological framework of the pipeline</a:t>
            </a:r>
          </a:p>
          <a:p>
            <a:pPr lvl="1"/>
            <a:r>
              <a:rPr lang="en-US" sz="2800" dirty="0" smtClean="0"/>
              <a:t>Assign priorities to the parts of the pipeline</a:t>
            </a:r>
          </a:p>
          <a:p>
            <a:pPr lvl="1"/>
            <a:r>
              <a:rPr lang="en-US" sz="2800" dirty="0" smtClean="0"/>
              <a:t>Draft planning</a:t>
            </a:r>
          </a:p>
          <a:p>
            <a:pPr lvl="1"/>
            <a:r>
              <a:rPr lang="en-US" sz="2800" dirty="0" smtClean="0"/>
              <a:t>Source control and project management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533400"/>
          </a:xfrm>
        </p:spPr>
        <p:txBody>
          <a:bodyPr/>
          <a:lstStyle/>
          <a:p>
            <a:r>
              <a:rPr lang="en-US" dirty="0" smtClean="0"/>
              <a:t>Project-kickoff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9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599"/>
          </a:xfrm>
        </p:spPr>
        <p:txBody>
          <a:bodyPr/>
          <a:lstStyle/>
          <a:p>
            <a:r>
              <a:rPr lang="en-US" sz="3600" dirty="0" err="1" smtClean="0"/>
              <a:t>MoSCoW</a:t>
            </a:r>
            <a:r>
              <a:rPr lang="en-US" sz="3600" dirty="0" smtClean="0"/>
              <a:t> list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533400"/>
          </a:xfrm>
        </p:spPr>
        <p:txBody>
          <a:bodyPr/>
          <a:lstStyle/>
          <a:p>
            <a:r>
              <a:rPr lang="en-US" dirty="0" smtClean="0"/>
              <a:t>Project-progress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3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533400"/>
          </a:xfrm>
        </p:spPr>
        <p:txBody>
          <a:bodyPr/>
          <a:lstStyle/>
          <a:p>
            <a:r>
              <a:rPr lang="en-US" dirty="0" smtClean="0"/>
              <a:t>Project-kickoff – Pipeline Backbone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990600"/>
            <a:ext cx="38862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6456260"/>
            <a:ext cx="3657600" cy="38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Reference to paper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2755844" cy="606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4876800" y="6468454"/>
            <a:ext cx="3325091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Proposed pipeline backbone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1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599"/>
          </a:xfrm>
        </p:spPr>
        <p:txBody>
          <a:bodyPr/>
          <a:lstStyle/>
          <a:p>
            <a:r>
              <a:rPr lang="en-US" sz="3600" dirty="0"/>
              <a:t>Run suggested protocol on server 15</a:t>
            </a:r>
          </a:p>
          <a:p>
            <a:pPr lvl="1"/>
            <a:r>
              <a:rPr lang="en-US" sz="3200" dirty="0"/>
              <a:t>Become familiar with the </a:t>
            </a:r>
            <a:r>
              <a:rPr lang="en-US" sz="3200" dirty="0" smtClean="0"/>
              <a:t>different components of the pipeline and the pipeline as a whole</a:t>
            </a:r>
            <a:endParaRPr lang="en-US" sz="3200" dirty="0"/>
          </a:p>
          <a:p>
            <a:pPr lvl="1"/>
            <a:r>
              <a:rPr lang="en-US" sz="3200" dirty="0"/>
              <a:t>Evaluate it for backbone usage</a:t>
            </a:r>
          </a:p>
          <a:p>
            <a:pPr lvl="1"/>
            <a:r>
              <a:rPr lang="en-US" sz="3200" dirty="0"/>
              <a:t>Creating a set of training files we can use to program each individual step</a:t>
            </a:r>
          </a:p>
          <a:p>
            <a:pPr lvl="1"/>
            <a:r>
              <a:rPr lang="en-US" sz="3200" dirty="0" smtClean="0"/>
              <a:t>Compare the </a:t>
            </a:r>
            <a:r>
              <a:rPr lang="en-US" sz="3200" dirty="0"/>
              <a:t>scientific results from the paper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533400"/>
          </a:xfrm>
        </p:spPr>
        <p:txBody>
          <a:bodyPr/>
          <a:lstStyle/>
          <a:p>
            <a:r>
              <a:rPr lang="en-US" dirty="0" smtClean="0"/>
              <a:t>Project-progress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7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2815" y="762000"/>
            <a:ext cx="8229600" cy="1600199"/>
          </a:xfrm>
        </p:spPr>
        <p:txBody>
          <a:bodyPr/>
          <a:lstStyle/>
          <a:p>
            <a:r>
              <a:rPr lang="en-US" sz="3600" dirty="0" err="1" smtClean="0"/>
              <a:t>Liquidplanner</a:t>
            </a:r>
            <a:r>
              <a:rPr lang="en-US" sz="3600" dirty="0" smtClean="0"/>
              <a:t> needs to be updated for this I suppose. Will work at this later.</a:t>
            </a:r>
            <a:endParaRPr lang="en-US" sz="3200" dirty="0" smtClean="0"/>
          </a:p>
          <a:p>
            <a:pPr lvl="2"/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533400"/>
          </a:xfrm>
        </p:spPr>
        <p:txBody>
          <a:bodyPr/>
          <a:lstStyle/>
          <a:p>
            <a:r>
              <a:rPr lang="en-US" dirty="0" smtClean="0"/>
              <a:t>Project-planning</a:t>
            </a:r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247" y="1905000"/>
            <a:ext cx="5900737" cy="469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154215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90</TotalTime>
  <Words>117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Composite</vt:lpstr>
      <vt:lpstr>Pipeline for differential expression</vt:lpstr>
      <vt:lpstr>Introduction</vt:lpstr>
      <vt:lpstr>Background</vt:lpstr>
      <vt:lpstr>Project-kickoff</vt:lpstr>
      <vt:lpstr>Project-progress</vt:lpstr>
      <vt:lpstr>Project-kickoff – Pipeline Backbone</vt:lpstr>
      <vt:lpstr>Project-progress</vt:lpstr>
      <vt:lpstr>Project-planning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for differential expression</dc:title>
  <dc:creator>destreek</dc:creator>
  <cp:lastModifiedBy>destreek</cp:lastModifiedBy>
  <cp:revision>7</cp:revision>
  <dcterms:created xsi:type="dcterms:W3CDTF">2006-08-16T00:00:00Z</dcterms:created>
  <dcterms:modified xsi:type="dcterms:W3CDTF">2014-03-03T16:49:14Z</dcterms:modified>
</cp:coreProperties>
</file>