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0A-3438-4F99-A774-BD2BD70A68BA}" type="datetimeFigureOut">
              <a:rPr lang="el-GR" smtClean="0"/>
              <a:pPr/>
              <a:t>13/3/2014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7E7F-C64D-45CE-AA1A-17667CFF3E3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0A-3438-4F99-A774-BD2BD70A68BA}" type="datetimeFigureOut">
              <a:rPr lang="el-GR" smtClean="0"/>
              <a:pPr/>
              <a:t>13/3/2014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7E7F-C64D-45CE-AA1A-17667CFF3E3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0A-3438-4F99-A774-BD2BD70A68BA}" type="datetimeFigureOut">
              <a:rPr lang="el-GR" smtClean="0"/>
              <a:pPr/>
              <a:t>13/3/2014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7E7F-C64D-45CE-AA1A-17667CFF3E3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0A-3438-4F99-A774-BD2BD70A68BA}" type="datetimeFigureOut">
              <a:rPr lang="el-GR" smtClean="0"/>
              <a:pPr/>
              <a:t>13/3/2014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7E7F-C64D-45CE-AA1A-17667CFF3E3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0A-3438-4F99-A774-BD2BD70A68BA}" type="datetimeFigureOut">
              <a:rPr lang="el-GR" smtClean="0"/>
              <a:pPr/>
              <a:t>13/3/2014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7E7F-C64D-45CE-AA1A-17667CFF3E3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0A-3438-4F99-A774-BD2BD70A68BA}" type="datetimeFigureOut">
              <a:rPr lang="el-GR" smtClean="0"/>
              <a:pPr/>
              <a:t>13/3/2014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7E7F-C64D-45CE-AA1A-17667CFF3E3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0A-3438-4F99-A774-BD2BD70A68BA}" type="datetimeFigureOut">
              <a:rPr lang="el-GR" smtClean="0"/>
              <a:pPr/>
              <a:t>13/3/2014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7E7F-C64D-45CE-AA1A-17667CFF3E3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0A-3438-4F99-A774-BD2BD70A68BA}" type="datetimeFigureOut">
              <a:rPr lang="el-GR" smtClean="0"/>
              <a:pPr/>
              <a:t>13/3/2014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7E7F-C64D-45CE-AA1A-17667CFF3E3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0A-3438-4F99-A774-BD2BD70A68BA}" type="datetimeFigureOut">
              <a:rPr lang="el-GR" smtClean="0"/>
              <a:pPr/>
              <a:t>13/3/2014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7E7F-C64D-45CE-AA1A-17667CFF3E3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0A-3438-4F99-A774-BD2BD70A68BA}" type="datetimeFigureOut">
              <a:rPr lang="el-GR" smtClean="0"/>
              <a:pPr/>
              <a:t>13/3/2014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7E7F-C64D-45CE-AA1A-17667CFF3E3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0A-3438-4F99-A774-BD2BD70A68BA}" type="datetimeFigureOut">
              <a:rPr lang="el-GR" smtClean="0"/>
              <a:pPr/>
              <a:t>13/3/2014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7E7F-C64D-45CE-AA1A-17667CFF3E3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43E0A-3438-4F99-A774-BD2BD70A68BA}" type="datetimeFigureOut">
              <a:rPr lang="el-GR" smtClean="0"/>
              <a:pPr/>
              <a:t>13/3/2014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7E7F-C64D-45CE-AA1A-17667CFF3E32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 Pipeline for Differential </a:t>
            </a:r>
            <a:r>
              <a:rPr lang="en-US" b="1" dirty="0"/>
              <a:t>G</a:t>
            </a:r>
            <a:r>
              <a:rPr lang="en-US" b="1" dirty="0" smtClean="0"/>
              <a:t>ene Expression Analysis </a:t>
            </a:r>
            <a:r>
              <a:rPr lang="en-US" b="1" dirty="0" smtClean="0"/>
              <a:t>from RNA-</a:t>
            </a:r>
            <a:r>
              <a:rPr lang="en-US" b="1" dirty="0" err="1" smtClean="0"/>
              <a:t>seq</a:t>
            </a:r>
            <a:r>
              <a:rPr lang="en-US" b="1" dirty="0" smtClean="0"/>
              <a:t> </a:t>
            </a:r>
            <a:r>
              <a:rPr lang="en-US" b="1" dirty="0" smtClean="0"/>
              <a:t>Data (in Yeast) </a:t>
            </a:r>
            <a:endParaRPr lang="el-G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160840" cy="242312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>
                <a:solidFill>
                  <a:schemeClr val="tx1"/>
                </a:solidFill>
              </a:rPr>
              <a:t>Group </a:t>
            </a:r>
            <a:r>
              <a:rPr lang="en-US" u="sng" dirty="0" smtClean="0">
                <a:solidFill>
                  <a:schemeClr val="tx1"/>
                </a:solidFill>
              </a:rPr>
              <a:t>Mango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Nick </a:t>
            </a:r>
            <a:r>
              <a:rPr lang="en-US" sz="2600" dirty="0" err="1" smtClean="0">
                <a:solidFill>
                  <a:schemeClr val="tx1"/>
                </a:solidFill>
              </a:rPr>
              <a:t>Alberts</a:t>
            </a:r>
            <a:endParaRPr lang="en-US" sz="2600" dirty="0" smtClean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Nikos Pappas</a:t>
            </a:r>
          </a:p>
          <a:p>
            <a:r>
              <a:rPr lang="en-US" sz="2600" dirty="0" err="1" smtClean="0">
                <a:solidFill>
                  <a:schemeClr val="tx1"/>
                </a:solidFill>
              </a:rPr>
              <a:t>Adithi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Varadarajan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endParaRPr lang="en-US" sz="2600" dirty="0" smtClean="0">
              <a:solidFill>
                <a:schemeClr val="tx1"/>
              </a:solidFill>
            </a:endParaRPr>
          </a:p>
          <a:p>
            <a:r>
              <a:rPr lang="en-US" sz="2600" dirty="0" err="1" smtClean="0">
                <a:solidFill>
                  <a:schemeClr val="tx1"/>
                </a:solidFill>
              </a:rPr>
              <a:t>Geert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van </a:t>
            </a:r>
            <a:r>
              <a:rPr lang="en-US" sz="2600" dirty="0" err="1" smtClean="0">
                <a:solidFill>
                  <a:schemeClr val="tx1"/>
                </a:solidFill>
              </a:rPr>
              <a:t>Geest</a:t>
            </a:r>
            <a:endParaRPr lang="en-US" sz="2600" dirty="0" smtClean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Marcel </a:t>
            </a:r>
            <a:r>
              <a:rPr lang="en-US" sz="2600" dirty="0" smtClean="0">
                <a:solidFill>
                  <a:schemeClr val="tx1"/>
                </a:solidFill>
              </a:rPr>
              <a:t>van de </a:t>
            </a:r>
            <a:r>
              <a:rPr lang="en-US" sz="2600" dirty="0" err="1" smtClean="0">
                <a:solidFill>
                  <a:schemeClr val="tx1"/>
                </a:solidFill>
              </a:rPr>
              <a:t>Streek</a:t>
            </a:r>
            <a:endParaRPr lang="el-GR" sz="2600" dirty="0" smtClean="0">
              <a:solidFill>
                <a:schemeClr val="tx1"/>
              </a:solidFill>
            </a:endParaRPr>
          </a:p>
          <a:p>
            <a:endParaRPr lang="en-US" u="sng" dirty="0" smtClean="0">
              <a:solidFill>
                <a:schemeClr val="tx1"/>
              </a:solidFill>
            </a:endParaRP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4664"/>
            <a:ext cx="4263008" cy="610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39752" y="5589240"/>
            <a:ext cx="180020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l-GR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16832"/>
            <a:ext cx="748883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800" b="1" dirty="0" smtClean="0"/>
              <a:t>Introduction</a:t>
            </a:r>
          </a:p>
          <a:p>
            <a:pPr marL="108000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800" b="1" dirty="0" smtClean="0"/>
              <a:t>Pipeline components (Results and </a:t>
            </a:r>
            <a:r>
              <a:rPr lang="en-US" sz="2800" b="1" dirty="0" err="1" smtClean="0"/>
              <a:t>Disussion</a:t>
            </a:r>
            <a:r>
              <a:rPr lang="en-US" sz="2800" b="1" dirty="0" smtClean="0"/>
              <a:t>)</a:t>
            </a:r>
          </a:p>
          <a:p>
            <a:pPr marL="108000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800" b="1" dirty="0" smtClean="0"/>
              <a:t>Biological results</a:t>
            </a:r>
          </a:p>
          <a:p>
            <a:pPr marL="108000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800" b="1" dirty="0" smtClean="0"/>
              <a:t>Conclusions</a:t>
            </a:r>
          </a:p>
          <a:p>
            <a:pPr marL="108000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800" b="1" dirty="0" smtClean="0"/>
              <a:t>Future work</a:t>
            </a:r>
          </a:p>
          <a:p>
            <a:pPr>
              <a:buFont typeface="Wingdings" pitchFamily="2" charset="2"/>
              <a:buChar char="q"/>
            </a:pPr>
            <a:endParaRPr lang="el-G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in Experimental Setup</a:t>
            </a:r>
            <a:endParaRPr lang="el-G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96752"/>
            <a:ext cx="6646368" cy="537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71800" y="3645024"/>
            <a:ext cx="432048" cy="1008112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3347864" y="3717032"/>
            <a:ext cx="4680520" cy="2952328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/>
          <p:cNvSpPr txBox="1"/>
          <p:nvPr/>
        </p:nvSpPr>
        <p:spPr>
          <a:xfrm rot="16200000">
            <a:off x="-895962" y="4432465"/>
            <a:ext cx="396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Nookaew</a:t>
            </a:r>
            <a:r>
              <a:rPr lang="en-US" b="1" dirty="0" smtClean="0"/>
              <a:t> et al., 2012, </a:t>
            </a:r>
            <a:r>
              <a:rPr lang="en-US" b="1" dirty="0" err="1" smtClean="0"/>
              <a:t>Nucl</a:t>
            </a:r>
            <a:r>
              <a:rPr lang="en-US" b="1" dirty="0" smtClean="0"/>
              <a:t>. Acids Res.</a:t>
            </a:r>
            <a:endParaRPr lang="el-GR" b="1" dirty="0"/>
          </a:p>
        </p:txBody>
      </p:sp>
      <p:sp>
        <p:nvSpPr>
          <p:cNvPr id="10" name="Rectangle 9"/>
          <p:cNvSpPr/>
          <p:nvPr/>
        </p:nvSpPr>
        <p:spPr>
          <a:xfrm>
            <a:off x="6516216" y="1844824"/>
            <a:ext cx="1584176" cy="1863824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Goals</a:t>
            </a:r>
            <a:endParaRPr lang="el-GR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72816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Build a working pipeline for the DGE analysis of RNA-</a:t>
            </a:r>
            <a:r>
              <a:rPr lang="en-US" sz="3200" b="1" dirty="0" err="1" smtClean="0"/>
              <a:t>seq</a:t>
            </a:r>
            <a:r>
              <a:rPr lang="en-US" sz="3200" b="1" dirty="0" smtClean="0"/>
              <a:t> data</a:t>
            </a:r>
          </a:p>
          <a:p>
            <a:pPr>
              <a:buFont typeface="Arial" pitchFamily="34" charset="0"/>
              <a:buChar char="•"/>
            </a:pPr>
            <a:endParaRPr lang="en-US" sz="3200" b="1" dirty="0" smtClean="0"/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Extract biological meaning out of the results of the analysis</a:t>
            </a:r>
          </a:p>
          <a:p>
            <a:pPr>
              <a:buFont typeface="Arial" pitchFamily="34" charset="0"/>
              <a:buChar char="•"/>
            </a:pPr>
            <a:endParaRPr lang="el-G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MoSCoW</a:t>
            </a:r>
            <a:r>
              <a:rPr lang="en-US" b="1" dirty="0" smtClean="0"/>
              <a:t> list</a:t>
            </a:r>
            <a:endParaRPr lang="el-GR" b="1" dirty="0"/>
          </a:p>
        </p:txBody>
      </p:sp>
      <p:sp>
        <p:nvSpPr>
          <p:cNvPr id="3" name="Rectangle 2"/>
          <p:cNvSpPr/>
          <p:nvPr/>
        </p:nvSpPr>
        <p:spPr>
          <a:xfrm>
            <a:off x="467544" y="1484784"/>
            <a:ext cx="36724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0">
              <a:buNone/>
            </a:pPr>
            <a:r>
              <a:rPr lang="en-GB" sz="2400" b="1" dirty="0" smtClean="0"/>
              <a:t>MUST</a:t>
            </a:r>
          </a:p>
          <a:p>
            <a:pPr lvl="1"/>
            <a:r>
              <a:rPr lang="en-GB" sz="2400" b="1" dirty="0" smtClean="0">
                <a:solidFill>
                  <a:srgbClr val="0000CC"/>
                </a:solidFill>
              </a:rPr>
              <a:t>Data format</a:t>
            </a:r>
            <a:endParaRPr lang="en-US" sz="2400" b="1" dirty="0" smtClean="0">
              <a:solidFill>
                <a:srgbClr val="0000CC"/>
              </a:solidFill>
            </a:endParaRPr>
          </a:p>
          <a:p>
            <a:pPr lvl="1"/>
            <a:r>
              <a:rPr lang="en-GB" sz="2400" b="1" dirty="0" smtClean="0">
                <a:solidFill>
                  <a:srgbClr val="0000CC"/>
                </a:solidFill>
              </a:rPr>
              <a:t>Quality control</a:t>
            </a:r>
            <a:endParaRPr lang="en-US" sz="2400" b="1" dirty="0" smtClean="0">
              <a:solidFill>
                <a:srgbClr val="0000CC"/>
              </a:solidFill>
            </a:endParaRPr>
          </a:p>
          <a:p>
            <a:pPr lvl="1"/>
            <a:r>
              <a:rPr lang="en-GB" sz="2400" b="1" dirty="0" smtClean="0">
                <a:solidFill>
                  <a:srgbClr val="0000CC"/>
                </a:solidFill>
              </a:rPr>
              <a:t>Quality improvement</a:t>
            </a:r>
            <a:endParaRPr lang="en-US" sz="2400" b="1" dirty="0" smtClean="0">
              <a:solidFill>
                <a:srgbClr val="0000CC"/>
              </a:solidFill>
            </a:endParaRPr>
          </a:p>
          <a:p>
            <a:pPr lvl="1"/>
            <a:r>
              <a:rPr lang="en-GB" sz="2400" b="1" dirty="0" smtClean="0">
                <a:solidFill>
                  <a:srgbClr val="FF0000"/>
                </a:solidFill>
              </a:rPr>
              <a:t>Mapping</a:t>
            </a:r>
          </a:p>
          <a:p>
            <a:pPr lvl="1"/>
            <a:r>
              <a:rPr lang="en-GB" sz="2400" b="1" dirty="0" smtClean="0">
                <a:solidFill>
                  <a:srgbClr val="008000"/>
                </a:solidFill>
              </a:rPr>
              <a:t>Count reads</a:t>
            </a:r>
          </a:p>
          <a:p>
            <a:pPr lvl="1"/>
            <a:r>
              <a:rPr lang="en-GB" sz="2400" b="1" dirty="0" smtClean="0">
                <a:solidFill>
                  <a:srgbClr val="008000"/>
                </a:solidFill>
              </a:rPr>
              <a:t>Data normalization</a:t>
            </a:r>
          </a:p>
          <a:p>
            <a:pPr lvl="1"/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</a:rPr>
              <a:t>Differential expression  </a:t>
            </a:r>
          </a:p>
          <a:p>
            <a:pPr lvl="1"/>
            <a:r>
              <a:rPr lang="en-GB" sz="2400" b="1" dirty="0" smtClean="0">
                <a:solidFill>
                  <a:srgbClr val="CC0099"/>
                </a:solidFill>
              </a:rPr>
              <a:t>Enrichment</a:t>
            </a:r>
            <a:endParaRPr lang="en-US" sz="2400" b="1" dirty="0" smtClean="0">
              <a:solidFill>
                <a:srgbClr val="CC0099"/>
              </a:solidFill>
            </a:endParaRPr>
          </a:p>
          <a:p>
            <a:endParaRPr lang="en-GB" sz="2400" b="1" dirty="0" smtClean="0"/>
          </a:p>
          <a:p>
            <a:r>
              <a:rPr lang="en-GB" sz="2400" b="1" dirty="0" smtClean="0">
                <a:solidFill>
                  <a:srgbClr val="0000CC"/>
                </a:solidFill>
              </a:rPr>
              <a:t>GEERT </a:t>
            </a:r>
            <a:r>
              <a:rPr lang="en-GB" sz="2400" b="1" dirty="0" smtClean="0"/>
              <a:t>– </a:t>
            </a:r>
            <a:r>
              <a:rPr lang="en-GB" sz="2400" b="1" dirty="0" smtClean="0">
                <a:solidFill>
                  <a:srgbClr val="FF0000"/>
                </a:solidFill>
              </a:rPr>
              <a:t>NIKOS</a:t>
            </a:r>
            <a:r>
              <a:rPr lang="en-GB" sz="2400" b="1" dirty="0" smtClean="0"/>
              <a:t> </a:t>
            </a:r>
            <a:r>
              <a:rPr lang="en-GB" sz="2400" b="1" dirty="0" smtClean="0"/>
              <a:t>– </a:t>
            </a:r>
            <a:r>
              <a:rPr lang="en-GB" sz="2400" b="1" dirty="0" smtClean="0">
                <a:solidFill>
                  <a:srgbClr val="008000"/>
                </a:solidFill>
              </a:rPr>
              <a:t>ADITHI</a:t>
            </a:r>
            <a:r>
              <a:rPr lang="en-GB" sz="2400" b="1" dirty="0" smtClean="0"/>
              <a:t> – 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</a:rPr>
              <a:t>MARCEL</a:t>
            </a:r>
            <a:r>
              <a:rPr lang="en-GB" sz="2400" b="1" dirty="0" smtClean="0"/>
              <a:t> - </a:t>
            </a:r>
            <a:r>
              <a:rPr lang="en-GB" sz="2400" b="1" dirty="0" smtClean="0">
                <a:solidFill>
                  <a:srgbClr val="CC0099"/>
                </a:solidFill>
              </a:rPr>
              <a:t>NICK</a:t>
            </a:r>
            <a:endParaRPr lang="en-GB" sz="2400" b="1" dirty="0">
              <a:solidFill>
                <a:srgbClr val="CC009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119675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b="1" u="sng" dirty="0" smtClean="0">
                <a:solidFill>
                  <a:schemeClr val="accent6">
                    <a:lumMod val="75000"/>
                  </a:schemeClr>
                </a:solidFill>
              </a:rPr>
              <a:t>SHOULD</a:t>
            </a:r>
          </a:p>
          <a:p>
            <a:r>
              <a:rPr lang="en-GB" sz="2000" b="1" dirty="0" smtClean="0"/>
              <a:t>Choose </a:t>
            </a:r>
            <a:r>
              <a:rPr lang="en-GB" sz="2000" b="1" dirty="0" smtClean="0"/>
              <a:t>appropriate software for:</a:t>
            </a:r>
            <a:endParaRPr lang="en-US" sz="2000" b="1" dirty="0" smtClean="0"/>
          </a:p>
          <a:p>
            <a:pPr lvl="1">
              <a:buFont typeface="Arial" pitchFamily="34" charset="0"/>
              <a:buChar char="•"/>
            </a:pPr>
            <a:r>
              <a:rPr lang="en-GB" sz="2000" b="1" dirty="0" smtClean="0"/>
              <a:t>Mapping</a:t>
            </a:r>
            <a:endParaRPr lang="en-US" sz="2000" b="1" dirty="0" smtClean="0"/>
          </a:p>
          <a:p>
            <a:pPr lvl="1">
              <a:buFont typeface="Arial" pitchFamily="34" charset="0"/>
              <a:buChar char="•"/>
            </a:pPr>
            <a:r>
              <a:rPr lang="en-GB" sz="2000" b="1" dirty="0" smtClean="0"/>
              <a:t>Count reads</a:t>
            </a:r>
            <a:endParaRPr lang="en-US" sz="2000" b="1" dirty="0" smtClean="0"/>
          </a:p>
          <a:p>
            <a:pPr lvl="1">
              <a:buFont typeface="Arial" pitchFamily="34" charset="0"/>
              <a:buChar char="•"/>
            </a:pPr>
            <a:r>
              <a:rPr lang="en-GB" sz="2000" b="1" dirty="0" smtClean="0"/>
              <a:t>Normalization</a:t>
            </a:r>
            <a:endParaRPr lang="en-US" sz="2000" b="1" dirty="0" smtClean="0"/>
          </a:p>
          <a:p>
            <a:r>
              <a:rPr lang="en-GB" sz="2000" b="1" dirty="0" smtClean="0"/>
              <a:t>Mapping </a:t>
            </a:r>
            <a:r>
              <a:rPr lang="en-GB" sz="2000" b="1" dirty="0" smtClean="0"/>
              <a:t>quality</a:t>
            </a:r>
            <a:endParaRPr lang="en-US" sz="2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0" y="3645024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GB" sz="2000" b="1" u="sng" dirty="0" smtClean="0">
                <a:solidFill>
                  <a:srgbClr val="7030A0"/>
                </a:solidFill>
              </a:rPr>
              <a:t>COULD (future)</a:t>
            </a:r>
          </a:p>
          <a:p>
            <a:r>
              <a:rPr lang="en-GB" sz="2000" b="1" dirty="0" smtClean="0"/>
              <a:t>Output comparison:</a:t>
            </a:r>
          </a:p>
          <a:p>
            <a:pPr lvl="1"/>
            <a:r>
              <a:rPr lang="en-GB" sz="2000" b="1" dirty="0" smtClean="0"/>
              <a:t>Aligner: </a:t>
            </a:r>
            <a:r>
              <a:rPr lang="en-GB" sz="2000" b="1" dirty="0" err="1" smtClean="0"/>
              <a:t>Stampy</a:t>
            </a:r>
            <a:endParaRPr lang="en-GB" sz="2000" b="1" dirty="0" smtClean="0"/>
          </a:p>
          <a:p>
            <a:pPr lvl="1"/>
            <a:r>
              <a:rPr lang="en-GB" sz="2000" b="1" dirty="0" smtClean="0"/>
              <a:t>DE: </a:t>
            </a:r>
            <a:r>
              <a:rPr lang="en-GB" sz="2000" b="1" dirty="0" err="1" smtClean="0"/>
              <a:t>EdgeR</a:t>
            </a:r>
            <a:endParaRPr lang="en-GB" sz="2000" b="1" dirty="0" smtClean="0"/>
          </a:p>
          <a:p>
            <a:r>
              <a:rPr lang="en-GB" sz="2000" b="1" dirty="0" smtClean="0"/>
              <a:t>De novo assembly</a:t>
            </a:r>
          </a:p>
          <a:p>
            <a:r>
              <a:rPr lang="en-GB" sz="2000" b="1" dirty="0" smtClean="0"/>
              <a:t>Handle missing values</a:t>
            </a:r>
          </a:p>
          <a:p>
            <a:r>
              <a:rPr lang="en-GB" sz="2000" b="1" dirty="0" smtClean="0"/>
              <a:t>Networks assembly</a:t>
            </a:r>
          </a:p>
          <a:p>
            <a:r>
              <a:rPr lang="en-GB" sz="2000" b="1" dirty="0" smtClean="0"/>
              <a:t>Motif recognition</a:t>
            </a:r>
            <a:endParaRPr lang="el-G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4664"/>
            <a:ext cx="4263008" cy="610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91680" y="1772816"/>
            <a:ext cx="5832648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4664"/>
            <a:ext cx="4263008" cy="610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63688" y="2348880"/>
            <a:ext cx="5760640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4664"/>
            <a:ext cx="4263008" cy="610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63688" y="4725144"/>
            <a:ext cx="5760640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4664"/>
            <a:ext cx="4263008" cy="610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91880" y="5805264"/>
            <a:ext cx="230425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Rectangle 3"/>
          <p:cNvSpPr/>
          <p:nvPr/>
        </p:nvSpPr>
        <p:spPr>
          <a:xfrm>
            <a:off x="1547664" y="5517232"/>
            <a:ext cx="230425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Rectangle 4"/>
          <p:cNvSpPr/>
          <p:nvPr/>
        </p:nvSpPr>
        <p:spPr>
          <a:xfrm>
            <a:off x="5652120" y="5517232"/>
            <a:ext cx="230425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141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 Pipeline for Differential Gene Expression Analysis from RNA-seq Data (in Yeast) </vt:lpstr>
      <vt:lpstr>Outline</vt:lpstr>
      <vt:lpstr>Background in Experimental Setup</vt:lpstr>
      <vt:lpstr>Goals</vt:lpstr>
      <vt:lpstr>MoSCoW list</vt:lpstr>
      <vt:lpstr>Slide 6</vt:lpstr>
      <vt:lpstr>Slide 7</vt:lpstr>
      <vt:lpstr>Slide 8</vt:lpstr>
      <vt:lpstr>Slide 9</vt:lpstr>
      <vt:lpstr>Slide 10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Pipeline for Differential Gene Expression Analysis in Yeast</dc:title>
  <dc:creator>Xristos</dc:creator>
  <cp:lastModifiedBy>Xristos</cp:lastModifiedBy>
  <cp:revision>24</cp:revision>
  <dcterms:created xsi:type="dcterms:W3CDTF">2014-03-13T13:43:21Z</dcterms:created>
  <dcterms:modified xsi:type="dcterms:W3CDTF">2014-03-13T21:55:05Z</dcterms:modified>
</cp:coreProperties>
</file>