
<file path=[Content_Types].xml><?xml version="1.0" encoding="utf-8"?>
<Types xmlns="http://schemas.openxmlformats.org/package/2006/content-types">
  <Default Extension="xml" ContentType="application/xml"/>
  <Default Extension="wmf" ContentType="image/x-wmf"/>
  <Default Extension="bin" ContentType="application/vnd.openxmlformats-officedocument.oleObject"/>
  <Default Extension="rels" ContentType="application/vnd.openxmlformats-package.relationships+xml"/>
  <Default Extension="jpeg" ContentType="image/jpeg"/>
  <Default Extension="png" ContentType="image/png"/>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3.xml" ContentType="application/vnd.openxmlformats-officedocument.presentationml.notesSlide+xml"/>
  <Override PartName="/ppt/slides/slide11.xml" ContentType="application/vnd.openxmlformats-officedocument.presentationml.slide+xml"/>
  <Override PartName="/ppt/notesSlides/notesSlide1.xml" ContentType="application/vnd.openxmlformats-officedocument.presentationml.notesSlide+xml"/>
  <Override PartName="/ppt/slides/slide9.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slideLayouts/slideLayout6.xml" ContentType="application/vnd.openxmlformats-officedocument.presentationml.slideLayout+xml"/>
  <Override PartName="/docProps/core.xml" ContentType="application/vnd.openxmlformats-package.core-properties+xml"/>
  <Override PartName="/ppt/slideLayouts/slideLayout8.xml" ContentType="application/vnd.openxmlformats-officedocument.presentationml.slideLayout+xml"/>
  <Override PartName="/ppt/presProps.xml" ContentType="application/vnd.openxmlformats-officedocument.presentationml.presProps+xml"/>
  <Override PartName="/ppt/slideLayouts/slideLayout2.xml" ContentType="application/vnd.openxmlformats-officedocument.presentationml.slideLayout+xml"/>
  <Override PartName="/ppt/notesSlides/notesSlide8.xml" ContentType="application/vnd.openxmlformats-officedocument.presentationml.notesSlide+xml"/>
  <Override PartName="/ppt/slides/slide8.xml" ContentType="application/vnd.openxmlformats-officedocument.presentationml.slide+xml"/>
  <Override PartName="/ppt/presentation.xml" ContentType="application/vnd.openxmlformats-officedocument.presentationml.presentation.main+xml"/>
  <Override PartName="/ppt/viewProps.xml" ContentType="application/vnd.openxmlformats-officedocument.presentationml.viewProps+xml"/>
  <Override PartName="/docProps/app.xml" ContentType="application/vnd.openxmlformats-officedocument.extended-properties+xml"/>
  <Override PartName="/ppt/tableStyles.xml" ContentType="application/vnd.openxmlformats-officedocument.presentationml.tableStyles+xml"/>
  <Override PartName="/ppt/notesSlides/notesSlide2.xml" ContentType="application/vnd.openxmlformats-officedocument.presentationml.notesSlide+xml"/>
  <Override PartName="/ppt/slides/slide7.xml" ContentType="application/vnd.openxmlformats-officedocument.presentationml.slide+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notesSlides/notesSlide5.xml" ContentType="application/vnd.openxmlformats-officedocument.presentationml.notesSlide+xml"/>
  <Override PartName="/ppt/slideLayouts/slideLayout4.xml" ContentType="application/vnd.openxmlformats-officedocument.presentationml.slideLayout+xml"/>
  <Override PartName="/ppt/slides/slide3.xml" ContentType="application/vnd.openxmlformats-officedocument.presentationml.slide+xml"/>
  <Override PartName="/ppt/theme/theme1.xml" ContentType="application/vnd.openxmlformats-officedocument.theme+xml"/>
  <Override PartName="/ppt/theme/theme2.xml" ContentType="application/vnd.openxmlformats-officedocument.theme+xml"/>
  <Override PartName="/ppt/slideLayouts/slideLayout9.xml" ContentType="application/vnd.openxmlformats-officedocument.presentationml.slideLayout+xml"/>
  <Override PartName="/ppt/slideLayouts/slideLayout3.xml" ContentType="application/vnd.openxmlformats-officedocument.presentationml.slideLayout+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notesSlides/notesSlide4.xml" ContentType="application/vnd.openxmlformats-officedocument.presentationml.notesSlide+xml"/>
  <Override PartName="/ppt/slideLayouts/slideLayout11.xml" ContentType="application/vnd.openxmlformats-officedocument.presentationml.slideLayout+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autoCompressPictures="0" saveSubsetFonts="1">
  <p:sldMasterIdLst>
    <p:sldMasterId id="2147483648" r:id="rId1"/>
  </p:sldMasterIdLst>
  <p:notesMasterIdLst>
    <p:notesMasterId r:id="rId15"/>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9144000" cy="6858000" type="screen4x3"/>
  <p:notesSz cx="6858000" cy="9144000"/>
  <p:defaultTextStyle>
    <a:defPPr>
      <a:defRPr lang="en-US"/>
    </a:defPPr>
    <a:lvl1pPr marL="0" algn="l" defTabSz="457200" rtl="0">
      <a:defRPr sz="1800">
        <a:solidFill>
          <a:schemeClr val="tx1"/>
        </a:solidFill>
        <a:latin typeface="+mn-lt"/>
        <a:ea typeface="+mn-ea"/>
        <a:cs typeface="+mn-cs"/>
      </a:defRPr>
    </a:lvl1pPr>
    <a:lvl2pPr marL="457200" algn="l" defTabSz="457200" rtl="0">
      <a:defRPr sz="1800">
        <a:solidFill>
          <a:schemeClr val="tx1"/>
        </a:solidFill>
        <a:latin typeface="+mn-lt"/>
        <a:ea typeface="+mn-ea"/>
        <a:cs typeface="+mn-cs"/>
      </a:defRPr>
    </a:lvl2pPr>
    <a:lvl3pPr marL="914400" algn="l" defTabSz="457200" rtl="0">
      <a:defRPr sz="1800">
        <a:solidFill>
          <a:schemeClr val="tx1"/>
        </a:solidFill>
        <a:latin typeface="+mn-lt"/>
        <a:ea typeface="+mn-ea"/>
        <a:cs typeface="+mn-cs"/>
      </a:defRPr>
    </a:lvl3pPr>
    <a:lvl4pPr marL="1371600" algn="l" defTabSz="457200" rtl="0">
      <a:defRPr sz="1800">
        <a:solidFill>
          <a:schemeClr val="tx1"/>
        </a:solidFill>
        <a:latin typeface="+mn-lt"/>
        <a:ea typeface="+mn-ea"/>
        <a:cs typeface="+mn-cs"/>
      </a:defRPr>
    </a:lvl4pPr>
    <a:lvl5pPr marL="1828800" algn="l" defTabSz="457200" rtl="0">
      <a:defRPr sz="1800">
        <a:solidFill>
          <a:schemeClr val="tx1"/>
        </a:solidFill>
        <a:latin typeface="+mn-lt"/>
        <a:ea typeface="+mn-ea"/>
        <a:cs typeface="+mn-cs"/>
      </a:defRPr>
    </a:lvl5pPr>
    <a:lvl6pPr marL="2286000" algn="l" defTabSz="457200" rtl="0">
      <a:defRPr sz="1800">
        <a:solidFill>
          <a:schemeClr val="tx1"/>
        </a:solidFill>
        <a:latin typeface="+mn-lt"/>
        <a:ea typeface="+mn-ea"/>
        <a:cs typeface="+mn-cs"/>
      </a:defRPr>
    </a:lvl6pPr>
    <a:lvl7pPr marL="2743200" algn="l" defTabSz="457200" rtl="0">
      <a:defRPr sz="1800">
        <a:solidFill>
          <a:schemeClr val="tx1"/>
        </a:solidFill>
        <a:latin typeface="+mn-lt"/>
        <a:ea typeface="+mn-ea"/>
        <a:cs typeface="+mn-cs"/>
      </a:defRPr>
    </a:lvl7pPr>
    <a:lvl8pPr marL="3200400" algn="l" defTabSz="457200" rtl="0">
      <a:defRPr sz="1800">
        <a:solidFill>
          <a:schemeClr val="tx1"/>
        </a:solidFill>
        <a:latin typeface="+mn-lt"/>
        <a:ea typeface="+mn-ea"/>
        <a:cs typeface="+mn-cs"/>
      </a:defRPr>
    </a:lvl8pPr>
    <a:lvl9pPr marL="3657600" algn="l" defTabSz="457200" rtl="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fill>
          <a:solidFill>
            <a:schemeClr val="accent1">
              <a:tint val="40000"/>
            </a:schemeClr>
          </a:solidFill>
        </a:fill>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a:solidFill>
                <a:schemeClr val="lt1"/>
              </a:solidFill>
            </a:ln>
          </a:top>
        </a:tcBdr>
        <a:fill>
          <a:solidFill>
            <a:schemeClr val="accent1"/>
          </a:solidFill>
        </a:fill>
      </a:tcStyle>
    </a:lastRow>
    <a:seCell>
      <a:tcStyle>
        <a:tcBdr/>
      </a:tcStyle>
    </a:seCell>
    <a:swCell>
      <a:tcStyle>
        <a:tcBdr/>
      </a:tcStyle>
    </a:swCell>
    <a:firstRow>
      <a:tcTxStyle b="on">
        <a:fontRef idx="minor">
          <a:prstClr val="black"/>
        </a:fontRef>
        <a:schemeClr val="lt1"/>
      </a:tcTxStyle>
      <a:tcStyle>
        <a:tcBdr>
          <a:bottom>
            <a:ln w="38100">
              <a:solidFill>
                <a:schemeClr val="lt1"/>
              </a:solidFill>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snapToObjects="1">
      <p:cViewPr varScale="1">
        <p:scale>
          <a:sx n="124" d="100"/>
          <a:sy n="124" d="100"/>
        </p:scale>
        <p:origin x="-1512" y="-112"/>
      </p:cViewPr>
      <p:guideLst>
        <p:guide pos="2160" orient="horz"/>
        <p:guide pos="2880"/>
      </p:guideLst>
    </p:cSldViewPr>
  </p:slideViewPr>
  <p:gridSpacing cx="76200" cy="76200"/>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notesMaster" Target="notesMasters/notesMaster1.xml"/><Relationship Id="rId16" Type="http://schemas.openxmlformats.org/officeDocument/2006/relationships/presProps" Target="presProps.xml" /><Relationship Id="rId17" Type="http://schemas.openxmlformats.org/officeDocument/2006/relationships/tableStyles" Target="tableStyles.xml" /><Relationship Id="rId18"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bwMode="auto">
        <a:xfrm>
          <a:off x="0" y="0"/>
          <a:ext cx="0" cy="0"/>
          <a:chOff x="0" y="0"/>
          <a:chExt cx="0" cy="0"/>
        </a:xfrm>
      </p:grpSpPr>
      <p:sp>
        <p:nvSpPr>
          <p:cNvPr id="1745705067" name="Header Placeholder 1"/>
          <p:cNvSpPr>
            <a:spLocks noGrp="1"/>
          </p:cNvSpPr>
          <p:nvPr>
            <p:ph type="hdr" sz="quarter"/>
          </p:nvPr>
        </p:nvSpPr>
        <p:spPr bwMode="auto">
          <a:xfrm>
            <a:off x="0" y="0"/>
            <a:ext cx="2971800" cy="458788"/>
          </a:xfrm>
          <a:prstGeom prst="rect">
            <a:avLst/>
          </a:prstGeom>
        </p:spPr>
        <p:txBody>
          <a:bodyPr vert="horz" lIns="91440" tIns="45720" rIns="91440" bIns="45720" rtlCol="0" anchor="ctr"/>
          <a:lstStyle>
            <a:lvl1pPr algn="l">
              <a:defRPr sz="1200"/>
            </a:lvl1pPr>
          </a:lstStyle>
          <a:p>
            <a:pPr>
              <a:defRPr/>
            </a:pPr>
            <a:endParaRPr/>
          </a:p>
        </p:txBody>
      </p:sp>
      <p:sp>
        <p:nvSpPr>
          <p:cNvPr id="191893321" name="Date Placeholder 2"/>
          <p:cNvSpPr>
            <a:spLocks noGrp="1"/>
          </p:cNvSpPr>
          <p:nvPr>
            <p:ph type="dt" idx="2"/>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1523705879" name="Date Placeholder 2"/>
          <p:cNvSpPr>
            <a:spLocks noGrp="1"/>
          </p:cNvSpPr>
          <p:nvPr>
            <p:ph type="dt" idx="3"/>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1747101362" name="Notes Placeholder 4"/>
          <p:cNvSpPr>
            <a:spLocks noGrp="1"/>
          </p:cNvSpPr>
          <p:nvPr>
            <p:ph type="body" sz="quarter" idx="1"/>
          </p:nvPr>
        </p:nvSpPr>
        <p:spPr bwMode="auto">
          <a:xfrm>
            <a:off x="685800" y="4400550"/>
            <a:ext cx="5486400" cy="3600450"/>
          </a:xfrm>
          <a:prstGeom prst="rect">
            <a:avLst/>
          </a:prstGeom>
        </p:spPr>
        <p:txBody>
          <a:bodyPr vert="horz" lIns="91440" tIns="45720" rIns="91440" bIns="45720" rtlCol="0" anchor="ctr"/>
          <a:lstStyle/>
          <a:p>
            <a:pPr>
              <a:defRPr/>
            </a:pPr>
            <a:endParaRPr/>
          </a:p>
        </p:txBody>
      </p:sp>
      <p:sp>
        <p:nvSpPr>
          <p:cNvPr id="1083775835" name="Footer Placeholder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a:p>
        </p:txBody>
      </p:sp>
      <p:sp>
        <p:nvSpPr>
          <p:cNvPr id="1519421821" name="Slide Number Placeholder 6"/>
          <p:cNvSpPr>
            <a:spLocks noGrp="1"/>
          </p:cNvSpPr>
          <p:nvPr>
            <p:ph type="sldNum" sz="quarter" idx="10"/>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endParaRPr/>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631363142" name="Slide Image Placeholder 1"/>
          <p:cNvSpPr>
            <a:spLocks noChangeAspect="1" noGrp="1" noRot="1"/>
          </p:cNvSpPr>
          <p:nvPr>
            <p:ph type="sldImg"/>
          </p:nvPr>
        </p:nvSpPr>
        <p:spPr bwMode="auto"/>
      </p:sp>
      <p:sp>
        <p:nvSpPr>
          <p:cNvPr id="604591119" name="Notes Placeholder 2"/>
          <p:cNvSpPr>
            <a:spLocks noGrp="1"/>
          </p:cNvSpPr>
          <p:nvPr>
            <p:ph type="body" idx="1"/>
          </p:nvPr>
        </p:nvSpPr>
        <p:spPr bwMode="auto"/>
        <p:txBody>
          <a:bodyPr/>
          <a:lstStyle/>
          <a:p>
            <a:pPr>
              <a:defRPr/>
            </a:pPr>
            <a:endParaRPr/>
          </a:p>
        </p:txBody>
      </p:sp>
      <p:sp>
        <p:nvSpPr>
          <p:cNvPr id="1953286523" name="Slide Number Placeholder 3"/>
          <p:cNvSpPr>
            <a:spLocks noGrp="1"/>
          </p:cNvSpPr>
          <p:nvPr>
            <p:ph type="sldNum" sz="quarter" idx="10"/>
          </p:nvPr>
        </p:nvSpPr>
        <p:spPr bwMode="auto"/>
        <p:txBody>
          <a:bodyPr/>
          <a:lstStyle/>
          <a:p>
            <a:pPr>
              <a:defRPr/>
            </a:pPr>
            <a:fld id="{B8F7A967-971B-2614-695F-19AD0F790F85}" type="slidenum">
              <a:rPr/>
              <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179677346" name="Slide Image Placeholder 1"/>
          <p:cNvSpPr>
            <a:spLocks noChangeAspect="1" noGrp="1" noRot="1"/>
          </p:cNvSpPr>
          <p:nvPr>
            <p:ph type="sldImg"/>
          </p:nvPr>
        </p:nvSpPr>
        <p:spPr bwMode="auto"/>
      </p:sp>
      <p:sp>
        <p:nvSpPr>
          <p:cNvPr id="1848953171" name="Notes Placeholder 2"/>
          <p:cNvSpPr>
            <a:spLocks noGrp="1"/>
          </p:cNvSpPr>
          <p:nvPr>
            <p:ph type="body" idx="1"/>
          </p:nvPr>
        </p:nvSpPr>
        <p:spPr bwMode="auto"/>
        <p:txBody>
          <a:bodyPr/>
          <a:lstStyle/>
          <a:p>
            <a:pPr>
              <a:defRPr/>
            </a:pPr>
            <a:endParaRPr/>
          </a:p>
        </p:txBody>
      </p:sp>
      <p:sp>
        <p:nvSpPr>
          <p:cNvPr id="1634479072" name="Slide Number Placeholder 3"/>
          <p:cNvSpPr>
            <a:spLocks noGrp="1"/>
          </p:cNvSpPr>
          <p:nvPr>
            <p:ph type="sldNum" sz="quarter" idx="10"/>
          </p:nvPr>
        </p:nvSpPr>
        <p:spPr bwMode="auto"/>
        <p:txBody>
          <a:bodyPr/>
          <a:lstStyle/>
          <a:p>
            <a:pPr>
              <a:defRPr/>
            </a:pPr>
            <a:fld id="{187521CA-794D-4FBF-BBB2-5C148735C2D0}" type="slidenum">
              <a:rPr/>
              <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33173154" name="Slide Image Placeholder 1"/>
          <p:cNvSpPr>
            <a:spLocks noChangeAspect="1" noGrp="1" noRot="1"/>
          </p:cNvSpPr>
          <p:nvPr>
            <p:ph type="sldImg"/>
          </p:nvPr>
        </p:nvSpPr>
        <p:spPr bwMode="auto"/>
      </p:sp>
      <p:sp>
        <p:nvSpPr>
          <p:cNvPr id="1764391913" name="Notes Placeholder 2"/>
          <p:cNvSpPr>
            <a:spLocks noGrp="1"/>
          </p:cNvSpPr>
          <p:nvPr>
            <p:ph type="body" idx="1"/>
          </p:nvPr>
        </p:nvSpPr>
        <p:spPr bwMode="auto"/>
        <p:txBody>
          <a:bodyPr/>
          <a:lstStyle/>
          <a:p>
            <a:pPr>
              <a:defRPr/>
            </a:pPr>
            <a:endParaRPr/>
          </a:p>
        </p:txBody>
      </p:sp>
      <p:sp>
        <p:nvSpPr>
          <p:cNvPr id="369395018" name="Slide Number Placeholder 3"/>
          <p:cNvSpPr>
            <a:spLocks noGrp="1"/>
          </p:cNvSpPr>
          <p:nvPr>
            <p:ph type="sldNum" sz="quarter" idx="10"/>
          </p:nvPr>
        </p:nvSpPr>
        <p:spPr bwMode="auto"/>
        <p:txBody>
          <a:bodyPr/>
          <a:lstStyle/>
          <a:p>
            <a:pPr>
              <a:defRPr/>
            </a:pPr>
            <a:fld id="{DCA27D03-2C06-9D0C-96D7-BBCE87C49094}" type="slidenum">
              <a:rPr/>
              <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8890153" name="Slide Image Placeholder 1"/>
          <p:cNvSpPr>
            <a:spLocks noChangeAspect="1" noGrp="1" noRot="1"/>
          </p:cNvSpPr>
          <p:nvPr>
            <p:ph type="sldImg"/>
          </p:nvPr>
        </p:nvSpPr>
        <p:spPr bwMode="auto"/>
      </p:sp>
      <p:sp>
        <p:nvSpPr>
          <p:cNvPr id="1795823415" name="Notes Placeholder 2"/>
          <p:cNvSpPr>
            <a:spLocks noGrp="1"/>
          </p:cNvSpPr>
          <p:nvPr>
            <p:ph type="body" idx="1"/>
          </p:nvPr>
        </p:nvSpPr>
        <p:spPr bwMode="auto"/>
        <p:txBody>
          <a:bodyPr/>
          <a:lstStyle/>
          <a:p>
            <a:pPr>
              <a:defRPr/>
            </a:pPr>
            <a:endParaRPr/>
          </a:p>
        </p:txBody>
      </p:sp>
      <p:sp>
        <p:nvSpPr>
          <p:cNvPr id="1544529548" name="Slide Number Placeholder 3"/>
          <p:cNvSpPr>
            <a:spLocks noGrp="1"/>
          </p:cNvSpPr>
          <p:nvPr>
            <p:ph type="sldNum" sz="quarter" idx="10"/>
          </p:nvPr>
        </p:nvSpPr>
        <p:spPr bwMode="auto"/>
        <p:txBody>
          <a:bodyPr/>
          <a:lstStyle/>
          <a:p>
            <a:pPr>
              <a:defRPr/>
            </a:pPr>
            <a:fld id="{7D69D011-5B97-DB81-9B13-12D2686E7141}" type="slidenum">
              <a:rPr/>
              <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310641253" name="Slide Image Placeholder 1"/>
          <p:cNvSpPr>
            <a:spLocks noChangeAspect="1" noGrp="1" noRot="1"/>
          </p:cNvSpPr>
          <p:nvPr>
            <p:ph type="sldImg"/>
          </p:nvPr>
        </p:nvSpPr>
        <p:spPr bwMode="auto"/>
      </p:sp>
      <p:sp>
        <p:nvSpPr>
          <p:cNvPr id="2128669693" name="Notes Placeholder 2"/>
          <p:cNvSpPr>
            <a:spLocks noGrp="1"/>
          </p:cNvSpPr>
          <p:nvPr>
            <p:ph type="body" idx="1"/>
          </p:nvPr>
        </p:nvSpPr>
        <p:spPr bwMode="auto"/>
        <p:txBody>
          <a:bodyPr/>
          <a:lstStyle/>
          <a:p>
            <a:pPr>
              <a:defRPr/>
            </a:pPr>
            <a:endParaRPr/>
          </a:p>
        </p:txBody>
      </p:sp>
      <p:sp>
        <p:nvSpPr>
          <p:cNvPr id="594956771" name="Slide Number Placeholder 3"/>
          <p:cNvSpPr>
            <a:spLocks noGrp="1"/>
          </p:cNvSpPr>
          <p:nvPr>
            <p:ph type="sldNum" sz="quarter" idx="10"/>
          </p:nvPr>
        </p:nvSpPr>
        <p:spPr bwMode="auto"/>
        <p:txBody>
          <a:bodyPr/>
          <a:lstStyle/>
          <a:p>
            <a:pPr>
              <a:defRPr/>
            </a:pPr>
            <a:fld id="{F85A0A72-BBC6-0044-8AF2-FDA2A702C2BD}" type="slidenum">
              <a:rPr/>
              <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837740561" name="Slide Image Placeholder 1"/>
          <p:cNvSpPr>
            <a:spLocks noChangeAspect="1" noGrp="1" noRot="1"/>
          </p:cNvSpPr>
          <p:nvPr>
            <p:ph type="sldImg"/>
          </p:nvPr>
        </p:nvSpPr>
        <p:spPr bwMode="auto"/>
      </p:sp>
      <p:sp>
        <p:nvSpPr>
          <p:cNvPr id="1994420738" name="Notes Placeholder 2"/>
          <p:cNvSpPr>
            <a:spLocks noGrp="1"/>
          </p:cNvSpPr>
          <p:nvPr>
            <p:ph type="body" idx="1"/>
          </p:nvPr>
        </p:nvSpPr>
        <p:spPr bwMode="auto"/>
        <p:txBody>
          <a:bodyPr/>
          <a:lstStyle/>
          <a:p>
            <a:pPr>
              <a:defRPr/>
            </a:pPr>
            <a:endParaRPr/>
          </a:p>
        </p:txBody>
      </p:sp>
      <p:sp>
        <p:nvSpPr>
          <p:cNvPr id="342058597" name="Slide Number Placeholder 3"/>
          <p:cNvSpPr>
            <a:spLocks noGrp="1"/>
          </p:cNvSpPr>
          <p:nvPr>
            <p:ph type="sldNum" sz="quarter" idx="10"/>
          </p:nvPr>
        </p:nvSpPr>
        <p:spPr bwMode="auto"/>
        <p:txBody>
          <a:bodyPr/>
          <a:lstStyle/>
          <a:p>
            <a:pPr>
              <a:defRPr/>
            </a:pPr>
            <a:fld id="{E5CFCEBD-59F2-7830-A828-E0FD218E2E46}" type="slidenum">
              <a:rPr/>
              <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400369994" name="Slide Image Placeholder 1"/>
          <p:cNvSpPr>
            <a:spLocks noChangeAspect="1" noGrp="1" noRot="1"/>
          </p:cNvSpPr>
          <p:nvPr>
            <p:ph type="sldImg"/>
          </p:nvPr>
        </p:nvSpPr>
        <p:spPr bwMode="auto"/>
      </p:sp>
      <p:sp>
        <p:nvSpPr>
          <p:cNvPr id="2058682805" name="Notes Placeholder 2"/>
          <p:cNvSpPr>
            <a:spLocks noGrp="1"/>
          </p:cNvSpPr>
          <p:nvPr>
            <p:ph type="body" idx="1"/>
          </p:nvPr>
        </p:nvSpPr>
        <p:spPr bwMode="auto"/>
        <p:txBody>
          <a:bodyPr/>
          <a:lstStyle/>
          <a:p>
            <a:pPr>
              <a:defRPr/>
            </a:pPr>
            <a:endParaRPr/>
          </a:p>
        </p:txBody>
      </p:sp>
      <p:sp>
        <p:nvSpPr>
          <p:cNvPr id="1525850782" name="Slide Number Placeholder 3"/>
          <p:cNvSpPr>
            <a:spLocks noGrp="1"/>
          </p:cNvSpPr>
          <p:nvPr>
            <p:ph type="sldNum" sz="quarter" idx="10"/>
          </p:nvPr>
        </p:nvSpPr>
        <p:spPr bwMode="auto"/>
        <p:txBody>
          <a:bodyPr/>
          <a:lstStyle/>
          <a:p>
            <a:pPr>
              <a:defRPr/>
            </a:pPr>
            <a:fld id="{12556906-3868-D1A5-4572-5DC3E1077BF7}" type="slidenum">
              <a:rPr/>
              <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56146968" name="Slide Image Placeholder 1"/>
          <p:cNvSpPr>
            <a:spLocks noChangeAspect="1" noGrp="1" noRot="1"/>
          </p:cNvSpPr>
          <p:nvPr>
            <p:ph type="sldImg"/>
          </p:nvPr>
        </p:nvSpPr>
        <p:spPr bwMode="auto"/>
      </p:sp>
      <p:sp>
        <p:nvSpPr>
          <p:cNvPr id="1755709735" name="Notes Placeholder 2"/>
          <p:cNvSpPr>
            <a:spLocks noGrp="1"/>
          </p:cNvSpPr>
          <p:nvPr>
            <p:ph type="body" idx="1"/>
          </p:nvPr>
        </p:nvSpPr>
        <p:spPr bwMode="auto"/>
        <p:txBody>
          <a:bodyPr/>
          <a:lstStyle/>
          <a:p>
            <a:pPr>
              <a:defRPr/>
            </a:pPr>
            <a:endParaRPr/>
          </a:p>
        </p:txBody>
      </p:sp>
      <p:sp>
        <p:nvSpPr>
          <p:cNvPr id="1864785223" name="Slide Number Placeholder 3"/>
          <p:cNvSpPr>
            <a:spLocks noGrp="1"/>
          </p:cNvSpPr>
          <p:nvPr>
            <p:ph type="sldNum" sz="quarter" idx="10"/>
          </p:nvPr>
        </p:nvSpPr>
        <p:spPr bwMode="auto"/>
        <p:txBody>
          <a:bodyPr/>
          <a:lstStyle/>
          <a:p>
            <a:pPr>
              <a:defRPr/>
            </a:pPr>
            <a:fld id="{389E1E7D-E555-CF2D-EAD0-C01F9A191D9C}" type="slidenum">
              <a:rPr/>
              <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139808948" name="Slide Image Placeholder 1"/>
          <p:cNvSpPr>
            <a:spLocks noChangeAspect="1" noGrp="1" noRot="1"/>
          </p:cNvSpPr>
          <p:nvPr>
            <p:ph type="sldImg"/>
          </p:nvPr>
        </p:nvSpPr>
        <p:spPr bwMode="auto"/>
      </p:sp>
      <p:sp>
        <p:nvSpPr>
          <p:cNvPr id="1351588953" name="Notes Placeholder 2"/>
          <p:cNvSpPr>
            <a:spLocks noGrp="1"/>
          </p:cNvSpPr>
          <p:nvPr>
            <p:ph type="body" idx="1"/>
          </p:nvPr>
        </p:nvSpPr>
        <p:spPr bwMode="auto"/>
        <p:txBody>
          <a:bodyPr/>
          <a:lstStyle/>
          <a:p>
            <a:pPr>
              <a:defRPr/>
            </a:pPr>
            <a:endParaRPr/>
          </a:p>
        </p:txBody>
      </p:sp>
      <p:sp>
        <p:nvSpPr>
          <p:cNvPr id="935687389" name="Slide Number Placeholder 3"/>
          <p:cNvSpPr>
            <a:spLocks noGrp="1"/>
          </p:cNvSpPr>
          <p:nvPr>
            <p:ph type="sldNum" sz="quarter" idx="10"/>
          </p:nvPr>
        </p:nvSpPr>
        <p:spPr bwMode="auto"/>
        <p:txBody>
          <a:bodyPr/>
          <a:lstStyle/>
          <a:p>
            <a:pPr>
              <a:defRPr/>
            </a:pPr>
            <a:fld id="{78386BA1-BBB6-941E-A2B1-FDF062AE870E}" type="slidenum">
              <a:rPr/>
              <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618017615" name="Slide Image Placeholder 1"/>
          <p:cNvSpPr>
            <a:spLocks noChangeAspect="1" noGrp="1" noRot="1"/>
          </p:cNvSpPr>
          <p:nvPr>
            <p:ph type="sldImg"/>
          </p:nvPr>
        </p:nvSpPr>
        <p:spPr bwMode="auto"/>
      </p:sp>
      <p:sp>
        <p:nvSpPr>
          <p:cNvPr id="192649433" name="Notes Placeholder 2"/>
          <p:cNvSpPr>
            <a:spLocks noGrp="1"/>
          </p:cNvSpPr>
          <p:nvPr>
            <p:ph type="body" idx="1"/>
          </p:nvPr>
        </p:nvSpPr>
        <p:spPr bwMode="auto"/>
        <p:txBody>
          <a:bodyPr/>
          <a:lstStyle/>
          <a:p>
            <a:pPr>
              <a:defRPr/>
            </a:pPr>
            <a:endParaRPr/>
          </a:p>
        </p:txBody>
      </p:sp>
      <p:sp>
        <p:nvSpPr>
          <p:cNvPr id="137946305" name="Slide Number Placeholder 3"/>
          <p:cNvSpPr>
            <a:spLocks noGrp="1"/>
          </p:cNvSpPr>
          <p:nvPr>
            <p:ph type="sldNum" sz="quarter" idx="10"/>
          </p:nvPr>
        </p:nvSpPr>
        <p:spPr bwMode="auto"/>
        <p:txBody>
          <a:bodyPr/>
          <a:lstStyle/>
          <a:p>
            <a:pPr>
              <a:defRPr/>
            </a:pPr>
            <a:fld id="{9364602B-FE9C-9B66-F3A8-D0D4B8E2B121}" type="slidenum">
              <a:rPr/>
              <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801861546" name="Slide Image Placeholder 1"/>
          <p:cNvSpPr>
            <a:spLocks noChangeAspect="1" noGrp="1" noRot="1"/>
          </p:cNvSpPr>
          <p:nvPr>
            <p:ph type="sldImg"/>
          </p:nvPr>
        </p:nvSpPr>
        <p:spPr bwMode="auto"/>
      </p:sp>
      <p:sp>
        <p:nvSpPr>
          <p:cNvPr id="1006168588" name="Notes Placeholder 2"/>
          <p:cNvSpPr>
            <a:spLocks noGrp="1"/>
          </p:cNvSpPr>
          <p:nvPr>
            <p:ph type="body" idx="1"/>
          </p:nvPr>
        </p:nvSpPr>
        <p:spPr bwMode="auto"/>
        <p:txBody>
          <a:bodyPr/>
          <a:lstStyle/>
          <a:p>
            <a:pPr>
              <a:defRPr/>
            </a:pPr>
            <a:endParaRPr/>
          </a:p>
        </p:txBody>
      </p:sp>
      <p:sp>
        <p:nvSpPr>
          <p:cNvPr id="1984636937" name="Slide Number Placeholder 3"/>
          <p:cNvSpPr>
            <a:spLocks noGrp="1"/>
          </p:cNvSpPr>
          <p:nvPr>
            <p:ph type="sldNum" sz="quarter" idx="10"/>
          </p:nvPr>
        </p:nvSpPr>
        <p:spPr bwMode="auto"/>
        <p:txBody>
          <a:bodyPr/>
          <a:lstStyle/>
          <a:p>
            <a:pPr>
              <a:defRPr/>
            </a:pPr>
            <a:fld id="{51C75A37-1AF2-78DC-020B-13868E35E477}" type="slidenum">
              <a:rPr/>
              <a:t/>
            </a:fld>
            <a:endParaRP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 userDrawn="1">
  <p:cSld name="Title Slide">
    <p:spTree>
      <p:nvGrpSpPr>
        <p:cNvPr id="1" name=""/>
        <p:cNvGrpSpPr/>
        <p:nvPr/>
      </p:nvGrpSpPr>
      <p:grpSpPr bwMode="auto">
        <a:xfrm>
          <a:off x="0" y="0"/>
          <a:ext cx="0" cy="0"/>
          <a:chOff x="0" y="0"/>
          <a:chExt cx="0" cy="0"/>
        </a:xfrm>
      </p:grpSpPr>
      <p:sp>
        <p:nvSpPr>
          <p:cNvPr id="506991998" name="Title 1"/>
          <p:cNvSpPr>
            <a:spLocks noGrp="1"/>
          </p:cNvSpPr>
          <p:nvPr>
            <p:ph type="ctrTitle"/>
          </p:nvPr>
        </p:nvSpPr>
        <p:spPr bwMode="auto">
          <a:xfrm>
            <a:off x="685800" y="2130425"/>
            <a:ext cx="7772400" cy="1470025"/>
          </a:xfrm>
        </p:spPr>
        <p:txBody>
          <a:bodyPr/>
          <a:lstStyle/>
          <a:p>
            <a:pPr>
              <a:defRPr/>
            </a:pPr>
            <a:r>
              <a:rPr lang="en-US"/>
              <a:t>Click to edit Master title style</a:t>
            </a:r>
            <a:endParaRPr lang="en-US"/>
          </a:p>
        </p:txBody>
      </p:sp>
      <p:sp>
        <p:nvSpPr>
          <p:cNvPr id="762967430" name="Subtitle 2"/>
          <p:cNvSpPr>
            <a:spLocks noGrp="1"/>
          </p:cNvSpPr>
          <p:nvPr>
            <p:ph type="subTitle" idx="1"/>
          </p:nvPr>
        </p:nvSpPr>
        <p:spPr bwMode="auto">
          <a:xfrm>
            <a:off x="1371600" y="3886200"/>
            <a:ext cx="6400800" cy="1752599"/>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rPr lang="en-US"/>
              <a:t>Click to edit Master subtitle style</a:t>
            </a:r>
            <a:endParaRPr lang="en-US"/>
          </a:p>
        </p:txBody>
      </p:sp>
      <p:sp>
        <p:nvSpPr>
          <p:cNvPr id="1984977507" name="Date Placeholder 3"/>
          <p:cNvSpPr>
            <a:spLocks noGrp="1"/>
          </p:cNvSpPr>
          <p:nvPr>
            <p:ph type="dt" sz="half" idx="10"/>
          </p:nvPr>
        </p:nvSpPr>
        <p:spPr bwMode="auto"/>
        <p:txBody>
          <a:bodyPr/>
          <a:lstStyle/>
          <a:p>
            <a:pPr>
              <a:defRPr/>
            </a:pPr>
            <a:fld id="{5BCAD085-E8A6-8845-BD4E-CB4CCA059FC4}" type="datetimeFigureOut">
              <a:rPr lang="en-US"/>
              <a:t>1/27/13</a:t>
            </a:fld>
            <a:endParaRPr lang="en-US"/>
          </a:p>
        </p:txBody>
      </p:sp>
      <p:sp>
        <p:nvSpPr>
          <p:cNvPr id="1044530532" name="Footer Placeholder 4"/>
          <p:cNvSpPr>
            <a:spLocks noGrp="1"/>
          </p:cNvSpPr>
          <p:nvPr>
            <p:ph type="ftr" sz="quarter" idx="11"/>
          </p:nvPr>
        </p:nvSpPr>
        <p:spPr bwMode="auto"/>
        <p:txBody>
          <a:bodyPr/>
          <a:lstStyle/>
          <a:p>
            <a:pPr>
              <a:defRPr/>
            </a:pPr>
            <a:endParaRPr lang="en-US"/>
          </a:p>
        </p:txBody>
      </p:sp>
      <p:sp>
        <p:nvSpPr>
          <p:cNvPr id="55436953" name="Slide Number Placeholder 5"/>
          <p:cNvSpPr>
            <a:spLocks noGrp="1"/>
          </p:cNvSpPr>
          <p:nvPr>
            <p:ph type="sldNum" sz="quarter" idx="12"/>
          </p:nvPr>
        </p:nvSpPr>
        <p:spPr bwMode="auto"/>
        <p:txBody>
          <a:bodyPr/>
          <a:lstStyle/>
          <a:p>
            <a:pPr>
              <a:defRPr/>
            </a:pPr>
            <a:fld id="{C1FF6DA9-008F-8B48-92A6-B652298478BF}"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vertTx" userDrawn="1">
  <p:cSld name="Title and Vertical Text">
    <p:spTree>
      <p:nvGrpSpPr>
        <p:cNvPr id="1" name=""/>
        <p:cNvGrpSpPr/>
        <p:nvPr/>
      </p:nvGrpSpPr>
      <p:grpSpPr bwMode="auto">
        <a:xfrm>
          <a:off x="0" y="0"/>
          <a:ext cx="0" cy="0"/>
          <a:chOff x="0" y="0"/>
          <a:chExt cx="0" cy="0"/>
        </a:xfrm>
      </p:grpSpPr>
      <p:sp>
        <p:nvSpPr>
          <p:cNvPr id="71114265" name="Title 1"/>
          <p:cNvSpPr>
            <a:spLocks noGrp="1"/>
          </p:cNvSpPr>
          <p:nvPr>
            <p:ph type="title"/>
          </p:nvPr>
        </p:nvSpPr>
        <p:spPr bwMode="auto"/>
        <p:txBody>
          <a:bodyPr/>
          <a:lstStyle/>
          <a:p>
            <a:pPr>
              <a:defRPr/>
            </a:pPr>
            <a:r>
              <a:rPr lang="en-US"/>
              <a:t>Click to edit Master title style</a:t>
            </a:r>
            <a:endParaRPr lang="en-US"/>
          </a:p>
        </p:txBody>
      </p:sp>
      <p:sp>
        <p:nvSpPr>
          <p:cNvPr id="1209072292" name="Vertical Text Placeholder 2"/>
          <p:cNvSpPr>
            <a:spLocks noGrp="1"/>
          </p:cNvSpPr>
          <p:nvPr>
            <p:ph type="body" orient="vert" idx="1"/>
          </p:nvPr>
        </p:nvSpPr>
        <p:spPr bwMode="auto"/>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810900084" name="Date Placeholder 3"/>
          <p:cNvSpPr>
            <a:spLocks noGrp="1"/>
          </p:cNvSpPr>
          <p:nvPr>
            <p:ph type="dt" sz="half" idx="10"/>
          </p:nvPr>
        </p:nvSpPr>
        <p:spPr bwMode="auto"/>
        <p:txBody>
          <a:bodyPr/>
          <a:lstStyle/>
          <a:p>
            <a:pPr>
              <a:defRPr/>
            </a:pPr>
            <a:fld id="{5BCAD085-E8A6-8845-BD4E-CB4CCA059FC4}" type="datetimeFigureOut">
              <a:rPr lang="en-US"/>
              <a:t>1/27/13</a:t>
            </a:fld>
            <a:endParaRPr lang="en-US"/>
          </a:p>
        </p:txBody>
      </p:sp>
      <p:sp>
        <p:nvSpPr>
          <p:cNvPr id="109093475" name="Footer Placeholder 4"/>
          <p:cNvSpPr>
            <a:spLocks noGrp="1"/>
          </p:cNvSpPr>
          <p:nvPr>
            <p:ph type="ftr" sz="quarter" idx="11"/>
          </p:nvPr>
        </p:nvSpPr>
        <p:spPr bwMode="auto"/>
        <p:txBody>
          <a:bodyPr/>
          <a:lstStyle/>
          <a:p>
            <a:pPr>
              <a:defRPr/>
            </a:pPr>
            <a:endParaRPr lang="en-US"/>
          </a:p>
        </p:txBody>
      </p:sp>
      <p:sp>
        <p:nvSpPr>
          <p:cNvPr id="529304101" name="Slide Number Placeholder 5"/>
          <p:cNvSpPr>
            <a:spLocks noGrp="1"/>
          </p:cNvSpPr>
          <p:nvPr>
            <p:ph type="sldNum" sz="quarter" idx="12"/>
          </p:nvPr>
        </p:nvSpPr>
        <p:spPr bwMode="auto"/>
        <p:txBody>
          <a:bodyPr/>
          <a:lstStyle/>
          <a:p>
            <a:pPr>
              <a:defRPr/>
            </a:pPr>
            <a:fld id="{C1FF6DA9-008F-8B48-92A6-B652298478BF}"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vertTitleAndTx" userDrawn="1">
  <p:cSld name="Vertical Title and Text">
    <p:spTree>
      <p:nvGrpSpPr>
        <p:cNvPr id="1" name=""/>
        <p:cNvGrpSpPr/>
        <p:nvPr/>
      </p:nvGrpSpPr>
      <p:grpSpPr bwMode="auto">
        <a:xfrm>
          <a:off x="0" y="0"/>
          <a:ext cx="0" cy="0"/>
          <a:chOff x="0" y="0"/>
          <a:chExt cx="0" cy="0"/>
        </a:xfrm>
      </p:grpSpPr>
      <p:sp>
        <p:nvSpPr>
          <p:cNvPr id="575156767" name="Vertical Title 1"/>
          <p:cNvSpPr>
            <a:spLocks noGrp="1"/>
          </p:cNvSpPr>
          <p:nvPr>
            <p:ph type="title" orient="vert"/>
          </p:nvPr>
        </p:nvSpPr>
        <p:spPr bwMode="auto">
          <a:xfrm>
            <a:off x="6629400" y="274638"/>
            <a:ext cx="2057400" cy="5851525"/>
          </a:xfrm>
        </p:spPr>
        <p:txBody>
          <a:bodyPr vert="eaVert"/>
          <a:lstStyle/>
          <a:p>
            <a:pPr>
              <a:defRPr/>
            </a:pPr>
            <a:r>
              <a:rPr lang="en-US"/>
              <a:t>Click to edit Master title style</a:t>
            </a:r>
            <a:endParaRPr lang="en-US"/>
          </a:p>
        </p:txBody>
      </p:sp>
      <p:sp>
        <p:nvSpPr>
          <p:cNvPr id="457196546" name="Vertical Text Placeholder 2"/>
          <p:cNvSpPr>
            <a:spLocks noGrp="1"/>
          </p:cNvSpPr>
          <p:nvPr>
            <p:ph type="body" orient="vert" idx="1"/>
          </p:nvPr>
        </p:nvSpPr>
        <p:spPr bwMode="auto">
          <a:xfrm>
            <a:off x="457200" y="274638"/>
            <a:ext cx="6019800" cy="5851525"/>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65045421" name="Date Placeholder 3"/>
          <p:cNvSpPr>
            <a:spLocks noGrp="1"/>
          </p:cNvSpPr>
          <p:nvPr>
            <p:ph type="dt" sz="half" idx="10"/>
          </p:nvPr>
        </p:nvSpPr>
        <p:spPr bwMode="auto"/>
        <p:txBody>
          <a:bodyPr/>
          <a:lstStyle/>
          <a:p>
            <a:pPr>
              <a:defRPr/>
            </a:pPr>
            <a:fld id="{5BCAD085-E8A6-8845-BD4E-CB4CCA059FC4}" type="datetimeFigureOut">
              <a:rPr lang="en-US"/>
              <a:t>1/27/13</a:t>
            </a:fld>
            <a:endParaRPr lang="en-US"/>
          </a:p>
        </p:txBody>
      </p:sp>
      <p:sp>
        <p:nvSpPr>
          <p:cNvPr id="582425959" name="Footer Placeholder 4"/>
          <p:cNvSpPr>
            <a:spLocks noGrp="1"/>
          </p:cNvSpPr>
          <p:nvPr>
            <p:ph type="ftr" sz="quarter" idx="11"/>
          </p:nvPr>
        </p:nvSpPr>
        <p:spPr bwMode="auto"/>
        <p:txBody>
          <a:bodyPr/>
          <a:lstStyle/>
          <a:p>
            <a:pPr>
              <a:defRPr/>
            </a:pPr>
            <a:endParaRPr lang="en-US"/>
          </a:p>
        </p:txBody>
      </p:sp>
      <p:sp>
        <p:nvSpPr>
          <p:cNvPr id="198586094" name="Slide Number Placeholder 5"/>
          <p:cNvSpPr>
            <a:spLocks noGrp="1"/>
          </p:cNvSpPr>
          <p:nvPr>
            <p:ph type="sldNum" sz="quarter" idx="12"/>
          </p:nvPr>
        </p:nvSpPr>
        <p:spPr bwMode="auto"/>
        <p:txBody>
          <a:bodyPr/>
          <a:lstStyle/>
          <a:p>
            <a:pPr>
              <a:defRPr/>
            </a:pPr>
            <a:fld id="{C1FF6DA9-008F-8B48-92A6-B652298478BF}"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 userDrawn="1">
  <p:cSld name="Title and Content">
    <p:spTree>
      <p:nvGrpSpPr>
        <p:cNvPr id="1" name=""/>
        <p:cNvGrpSpPr/>
        <p:nvPr/>
      </p:nvGrpSpPr>
      <p:grpSpPr bwMode="auto">
        <a:xfrm>
          <a:off x="0" y="0"/>
          <a:ext cx="0" cy="0"/>
          <a:chOff x="0" y="0"/>
          <a:chExt cx="0" cy="0"/>
        </a:xfrm>
      </p:grpSpPr>
      <p:sp>
        <p:nvSpPr>
          <p:cNvPr id="902715367" name="Title 1"/>
          <p:cNvSpPr>
            <a:spLocks noGrp="1"/>
          </p:cNvSpPr>
          <p:nvPr>
            <p:ph type="title"/>
          </p:nvPr>
        </p:nvSpPr>
        <p:spPr bwMode="auto"/>
        <p:txBody>
          <a:bodyPr/>
          <a:lstStyle/>
          <a:p>
            <a:pPr>
              <a:defRPr/>
            </a:pPr>
            <a:r>
              <a:rPr lang="en-US"/>
              <a:t>Click to edit Master title style</a:t>
            </a:r>
            <a:endParaRPr lang="en-US"/>
          </a:p>
        </p:txBody>
      </p:sp>
      <p:sp>
        <p:nvSpPr>
          <p:cNvPr id="1017602909" name="Content Placeholder 2"/>
          <p:cNvSpPr>
            <a:spLocks noGrp="1"/>
          </p:cNvSpPr>
          <p:nvPr>
            <p:ph idx="1"/>
          </p:nvPr>
        </p:nvSpPr>
        <p:spPr bwMode="auto"/>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375778130" name="Date Placeholder 3"/>
          <p:cNvSpPr>
            <a:spLocks noGrp="1"/>
          </p:cNvSpPr>
          <p:nvPr>
            <p:ph type="dt" sz="half" idx="10"/>
          </p:nvPr>
        </p:nvSpPr>
        <p:spPr bwMode="auto"/>
        <p:txBody>
          <a:bodyPr/>
          <a:lstStyle/>
          <a:p>
            <a:pPr>
              <a:defRPr/>
            </a:pPr>
            <a:fld id="{5BCAD085-E8A6-8845-BD4E-CB4CCA059FC4}" type="datetimeFigureOut">
              <a:rPr lang="en-US"/>
              <a:t>1/27/13</a:t>
            </a:fld>
            <a:endParaRPr lang="en-US"/>
          </a:p>
        </p:txBody>
      </p:sp>
      <p:sp>
        <p:nvSpPr>
          <p:cNvPr id="250965155" name="Footer Placeholder 4"/>
          <p:cNvSpPr>
            <a:spLocks noGrp="1"/>
          </p:cNvSpPr>
          <p:nvPr>
            <p:ph type="ftr" sz="quarter" idx="11"/>
          </p:nvPr>
        </p:nvSpPr>
        <p:spPr bwMode="auto"/>
        <p:txBody>
          <a:bodyPr/>
          <a:lstStyle/>
          <a:p>
            <a:pPr>
              <a:defRPr/>
            </a:pPr>
            <a:endParaRPr lang="en-US"/>
          </a:p>
        </p:txBody>
      </p:sp>
      <p:sp>
        <p:nvSpPr>
          <p:cNvPr id="1586336682" name="Slide Number Placeholder 5"/>
          <p:cNvSpPr>
            <a:spLocks noGrp="1"/>
          </p:cNvSpPr>
          <p:nvPr>
            <p:ph type="sldNum" sz="quarter" idx="12"/>
          </p:nvPr>
        </p:nvSpPr>
        <p:spPr bwMode="auto"/>
        <p:txBody>
          <a:bodyPr/>
          <a:lstStyle/>
          <a:p>
            <a:pPr>
              <a:defRPr/>
            </a:pPr>
            <a:fld id="{C1FF6DA9-008F-8B48-92A6-B652298478BF}"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secHead" userDrawn="1">
  <p:cSld name="Section Header">
    <p:spTree>
      <p:nvGrpSpPr>
        <p:cNvPr id="1" name=""/>
        <p:cNvGrpSpPr/>
        <p:nvPr/>
      </p:nvGrpSpPr>
      <p:grpSpPr bwMode="auto">
        <a:xfrm>
          <a:off x="0" y="0"/>
          <a:ext cx="0" cy="0"/>
          <a:chOff x="0" y="0"/>
          <a:chExt cx="0" cy="0"/>
        </a:xfrm>
      </p:grpSpPr>
      <p:sp>
        <p:nvSpPr>
          <p:cNvPr id="1338823259" name="Title 1"/>
          <p:cNvSpPr>
            <a:spLocks noGrp="1"/>
          </p:cNvSpPr>
          <p:nvPr>
            <p:ph type="title"/>
          </p:nvPr>
        </p:nvSpPr>
        <p:spPr bwMode="auto">
          <a:xfrm>
            <a:off x="722313" y="4406900"/>
            <a:ext cx="7772400" cy="1362075"/>
          </a:xfrm>
        </p:spPr>
        <p:txBody>
          <a:bodyPr anchor="t"/>
          <a:lstStyle>
            <a:lvl1pPr algn="l">
              <a:defRPr sz="4000" b="1" cap="all"/>
            </a:lvl1pPr>
          </a:lstStyle>
          <a:p>
            <a:pPr>
              <a:defRPr/>
            </a:pPr>
            <a:r>
              <a:rPr lang="en-US"/>
              <a:t>Click to edit Master title style</a:t>
            </a:r>
            <a:endParaRPr lang="en-US"/>
          </a:p>
        </p:txBody>
      </p:sp>
      <p:sp>
        <p:nvSpPr>
          <p:cNvPr id="1777453542" name="Text Placeholder 2"/>
          <p:cNvSpPr>
            <a:spLocks noGrp="1"/>
          </p:cNvSpPr>
          <p:nvPr>
            <p:ph type="body" idx="1"/>
          </p:nvPr>
        </p:nvSpPr>
        <p:spPr bwMode="auto">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en-US"/>
              <a:t>Click to edit Master text styles</a:t>
            </a:r>
            <a:endParaRPr/>
          </a:p>
        </p:txBody>
      </p:sp>
      <p:sp>
        <p:nvSpPr>
          <p:cNvPr id="1802198791" name="Date Placeholder 3"/>
          <p:cNvSpPr>
            <a:spLocks noGrp="1"/>
          </p:cNvSpPr>
          <p:nvPr>
            <p:ph type="dt" sz="half" idx="10"/>
          </p:nvPr>
        </p:nvSpPr>
        <p:spPr bwMode="auto"/>
        <p:txBody>
          <a:bodyPr/>
          <a:lstStyle/>
          <a:p>
            <a:pPr>
              <a:defRPr/>
            </a:pPr>
            <a:fld id="{5BCAD085-E8A6-8845-BD4E-CB4CCA059FC4}" type="datetimeFigureOut">
              <a:rPr lang="en-US"/>
              <a:t>1/27/13</a:t>
            </a:fld>
            <a:endParaRPr lang="en-US"/>
          </a:p>
        </p:txBody>
      </p:sp>
      <p:sp>
        <p:nvSpPr>
          <p:cNvPr id="1303027106" name="Footer Placeholder 4"/>
          <p:cNvSpPr>
            <a:spLocks noGrp="1"/>
          </p:cNvSpPr>
          <p:nvPr>
            <p:ph type="ftr" sz="quarter" idx="11"/>
          </p:nvPr>
        </p:nvSpPr>
        <p:spPr bwMode="auto"/>
        <p:txBody>
          <a:bodyPr/>
          <a:lstStyle/>
          <a:p>
            <a:pPr>
              <a:defRPr/>
            </a:pPr>
            <a:endParaRPr lang="en-US"/>
          </a:p>
        </p:txBody>
      </p:sp>
      <p:sp>
        <p:nvSpPr>
          <p:cNvPr id="924832797" name="Slide Number Placeholder 5"/>
          <p:cNvSpPr>
            <a:spLocks noGrp="1"/>
          </p:cNvSpPr>
          <p:nvPr>
            <p:ph type="sldNum" sz="quarter" idx="12"/>
          </p:nvPr>
        </p:nvSpPr>
        <p:spPr bwMode="auto"/>
        <p:txBody>
          <a:bodyPr/>
          <a:lstStyle/>
          <a:p>
            <a:pPr>
              <a:defRPr/>
            </a:pPr>
            <a:fld id="{C1FF6DA9-008F-8B48-92A6-B652298478BF}"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Obj" userDrawn="1">
  <p:cSld name="Two Content">
    <p:spTree>
      <p:nvGrpSpPr>
        <p:cNvPr id="1" name=""/>
        <p:cNvGrpSpPr/>
        <p:nvPr/>
      </p:nvGrpSpPr>
      <p:grpSpPr bwMode="auto">
        <a:xfrm>
          <a:off x="0" y="0"/>
          <a:ext cx="0" cy="0"/>
          <a:chOff x="0" y="0"/>
          <a:chExt cx="0" cy="0"/>
        </a:xfrm>
      </p:grpSpPr>
      <p:sp>
        <p:nvSpPr>
          <p:cNvPr id="2032256657" name="Title 1"/>
          <p:cNvSpPr>
            <a:spLocks noGrp="1"/>
          </p:cNvSpPr>
          <p:nvPr>
            <p:ph type="title"/>
          </p:nvPr>
        </p:nvSpPr>
        <p:spPr bwMode="auto"/>
        <p:txBody>
          <a:bodyPr/>
          <a:lstStyle/>
          <a:p>
            <a:pPr>
              <a:defRPr/>
            </a:pPr>
            <a:r>
              <a:rPr lang="en-US"/>
              <a:t>Click to edit Master title style</a:t>
            </a:r>
            <a:endParaRPr lang="en-US"/>
          </a:p>
        </p:txBody>
      </p:sp>
      <p:sp>
        <p:nvSpPr>
          <p:cNvPr id="1893303208" name="Content Placeholder 2"/>
          <p:cNvSpPr>
            <a:spLocks noGrp="1"/>
          </p:cNvSpPr>
          <p:nvPr>
            <p:ph sz="half" idx="1"/>
          </p:nvPr>
        </p:nvSpPr>
        <p:spPr bwMode="auto">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648547970" name="Content Placeholder 3"/>
          <p:cNvSpPr>
            <a:spLocks noGrp="1"/>
          </p:cNvSpPr>
          <p:nvPr>
            <p:ph sz="half" idx="2"/>
          </p:nvPr>
        </p:nvSpPr>
        <p:spPr bwMode="auto">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764171164" name="Date Placeholder 4"/>
          <p:cNvSpPr>
            <a:spLocks noGrp="1"/>
          </p:cNvSpPr>
          <p:nvPr>
            <p:ph type="dt" sz="half" idx="10"/>
          </p:nvPr>
        </p:nvSpPr>
        <p:spPr bwMode="auto"/>
        <p:txBody>
          <a:bodyPr/>
          <a:lstStyle/>
          <a:p>
            <a:pPr>
              <a:defRPr/>
            </a:pPr>
            <a:fld id="{5BCAD085-E8A6-8845-BD4E-CB4CCA059FC4}" type="datetimeFigureOut">
              <a:rPr lang="en-US"/>
              <a:t>1/27/13</a:t>
            </a:fld>
            <a:endParaRPr lang="en-US"/>
          </a:p>
        </p:txBody>
      </p:sp>
      <p:sp>
        <p:nvSpPr>
          <p:cNvPr id="527338910" name="Footer Placeholder 5"/>
          <p:cNvSpPr>
            <a:spLocks noGrp="1"/>
          </p:cNvSpPr>
          <p:nvPr>
            <p:ph type="ftr" sz="quarter" idx="11"/>
          </p:nvPr>
        </p:nvSpPr>
        <p:spPr bwMode="auto"/>
        <p:txBody>
          <a:bodyPr/>
          <a:lstStyle/>
          <a:p>
            <a:pPr>
              <a:defRPr/>
            </a:pPr>
            <a:endParaRPr lang="en-US"/>
          </a:p>
        </p:txBody>
      </p:sp>
      <p:sp>
        <p:nvSpPr>
          <p:cNvPr id="1549947577" name="Slide Number Placeholder 6"/>
          <p:cNvSpPr>
            <a:spLocks noGrp="1"/>
          </p:cNvSpPr>
          <p:nvPr>
            <p:ph type="sldNum" sz="quarter" idx="12"/>
          </p:nvPr>
        </p:nvSpPr>
        <p:spPr bwMode="auto"/>
        <p:txBody>
          <a:bodyPr/>
          <a:lstStyle/>
          <a:p>
            <a:pPr>
              <a:defRPr/>
            </a:pPr>
            <a:fld id="{C1FF6DA9-008F-8B48-92A6-B652298478BF}"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TxTwoObj" userDrawn="1">
  <p:cSld name="Comparison">
    <p:spTree>
      <p:nvGrpSpPr>
        <p:cNvPr id="1" name=""/>
        <p:cNvGrpSpPr/>
        <p:nvPr/>
      </p:nvGrpSpPr>
      <p:grpSpPr bwMode="auto">
        <a:xfrm>
          <a:off x="0" y="0"/>
          <a:ext cx="0" cy="0"/>
          <a:chOff x="0" y="0"/>
          <a:chExt cx="0" cy="0"/>
        </a:xfrm>
      </p:grpSpPr>
      <p:sp>
        <p:nvSpPr>
          <p:cNvPr id="546711733" name="Title 1"/>
          <p:cNvSpPr>
            <a:spLocks noGrp="1"/>
          </p:cNvSpPr>
          <p:nvPr>
            <p:ph type="title"/>
          </p:nvPr>
        </p:nvSpPr>
        <p:spPr bwMode="auto"/>
        <p:txBody>
          <a:bodyPr/>
          <a:lstStyle>
            <a:lvl1pPr>
              <a:defRPr/>
            </a:lvl1pPr>
          </a:lstStyle>
          <a:p>
            <a:pPr>
              <a:defRPr/>
            </a:pPr>
            <a:r>
              <a:rPr lang="en-US"/>
              <a:t>Click to edit Master title style</a:t>
            </a:r>
            <a:endParaRPr lang="en-US"/>
          </a:p>
        </p:txBody>
      </p:sp>
      <p:sp>
        <p:nvSpPr>
          <p:cNvPr id="667751235" name="Text Placeholder 2"/>
          <p:cNvSpPr>
            <a:spLocks noGrp="1"/>
          </p:cNvSpPr>
          <p:nvPr>
            <p:ph type="body" idx="1"/>
          </p:nvPr>
        </p:nvSpPr>
        <p:spPr bwMode="auto">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301542623" name="Content Placeholder 3"/>
          <p:cNvSpPr>
            <a:spLocks noGrp="1"/>
          </p:cNvSpPr>
          <p:nvPr>
            <p:ph sz="half" idx="2"/>
          </p:nvPr>
        </p:nvSpPr>
        <p:spPr bwMode="auto">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934227778" name="Text Placeholder 4"/>
          <p:cNvSpPr>
            <a:spLocks noGrp="1"/>
          </p:cNvSpPr>
          <p:nvPr>
            <p:ph type="body" sz="quarter" idx="3"/>
          </p:nvPr>
        </p:nvSpPr>
        <p:spPr bwMode="auto">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88645246" name="Content Placeholder 5"/>
          <p:cNvSpPr>
            <a:spLocks noGrp="1"/>
          </p:cNvSpPr>
          <p:nvPr>
            <p:ph sz="quarter" idx="4"/>
          </p:nvPr>
        </p:nvSpPr>
        <p:spPr bwMode="auto">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1424758479" name="Date Placeholder 6"/>
          <p:cNvSpPr>
            <a:spLocks noGrp="1"/>
          </p:cNvSpPr>
          <p:nvPr>
            <p:ph type="dt" sz="half" idx="10"/>
          </p:nvPr>
        </p:nvSpPr>
        <p:spPr bwMode="auto"/>
        <p:txBody>
          <a:bodyPr/>
          <a:lstStyle/>
          <a:p>
            <a:pPr>
              <a:defRPr/>
            </a:pPr>
            <a:fld id="{5BCAD085-E8A6-8845-BD4E-CB4CCA059FC4}" type="datetimeFigureOut">
              <a:rPr lang="en-US"/>
              <a:t>1/27/13</a:t>
            </a:fld>
            <a:endParaRPr lang="en-US"/>
          </a:p>
        </p:txBody>
      </p:sp>
      <p:sp>
        <p:nvSpPr>
          <p:cNvPr id="1792154739" name="Footer Placeholder 7"/>
          <p:cNvSpPr>
            <a:spLocks noGrp="1"/>
          </p:cNvSpPr>
          <p:nvPr>
            <p:ph type="ftr" sz="quarter" idx="11"/>
          </p:nvPr>
        </p:nvSpPr>
        <p:spPr bwMode="auto"/>
        <p:txBody>
          <a:bodyPr/>
          <a:lstStyle/>
          <a:p>
            <a:pPr>
              <a:defRPr/>
            </a:pPr>
            <a:endParaRPr lang="en-US"/>
          </a:p>
        </p:txBody>
      </p:sp>
      <p:sp>
        <p:nvSpPr>
          <p:cNvPr id="482784726" name="Slide Number Placeholder 8"/>
          <p:cNvSpPr>
            <a:spLocks noGrp="1"/>
          </p:cNvSpPr>
          <p:nvPr>
            <p:ph type="sldNum" sz="quarter" idx="12"/>
          </p:nvPr>
        </p:nvSpPr>
        <p:spPr bwMode="auto"/>
        <p:txBody>
          <a:bodyPr/>
          <a:lstStyle/>
          <a:p>
            <a:pPr>
              <a:defRPr/>
            </a:pPr>
            <a:fld id="{C1FF6DA9-008F-8B48-92A6-B652298478BF}"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Only" userDrawn="1">
  <p:cSld name="Title Only">
    <p:spTree>
      <p:nvGrpSpPr>
        <p:cNvPr id="1" name=""/>
        <p:cNvGrpSpPr/>
        <p:nvPr/>
      </p:nvGrpSpPr>
      <p:grpSpPr bwMode="auto">
        <a:xfrm>
          <a:off x="0" y="0"/>
          <a:ext cx="0" cy="0"/>
          <a:chOff x="0" y="0"/>
          <a:chExt cx="0" cy="0"/>
        </a:xfrm>
      </p:grpSpPr>
      <p:sp>
        <p:nvSpPr>
          <p:cNvPr id="641643683" name="Title 1"/>
          <p:cNvSpPr>
            <a:spLocks noGrp="1"/>
          </p:cNvSpPr>
          <p:nvPr>
            <p:ph type="title"/>
          </p:nvPr>
        </p:nvSpPr>
        <p:spPr bwMode="auto"/>
        <p:txBody>
          <a:bodyPr/>
          <a:lstStyle/>
          <a:p>
            <a:pPr>
              <a:defRPr/>
            </a:pPr>
            <a:r>
              <a:rPr lang="en-US"/>
              <a:t>Click to edit Master title style</a:t>
            </a:r>
            <a:endParaRPr lang="en-US"/>
          </a:p>
        </p:txBody>
      </p:sp>
      <p:sp>
        <p:nvSpPr>
          <p:cNvPr id="1443317123" name="Date Placeholder 2"/>
          <p:cNvSpPr>
            <a:spLocks noGrp="1"/>
          </p:cNvSpPr>
          <p:nvPr>
            <p:ph type="dt" sz="half" idx="10"/>
          </p:nvPr>
        </p:nvSpPr>
        <p:spPr bwMode="auto"/>
        <p:txBody>
          <a:bodyPr/>
          <a:lstStyle/>
          <a:p>
            <a:pPr>
              <a:defRPr/>
            </a:pPr>
            <a:fld id="{5BCAD085-E8A6-8845-BD4E-CB4CCA059FC4}" type="datetimeFigureOut">
              <a:rPr lang="en-US"/>
              <a:t>1/27/13</a:t>
            </a:fld>
            <a:endParaRPr lang="en-US"/>
          </a:p>
        </p:txBody>
      </p:sp>
      <p:sp>
        <p:nvSpPr>
          <p:cNvPr id="1680699120" name="Footer Placeholder 3"/>
          <p:cNvSpPr>
            <a:spLocks noGrp="1"/>
          </p:cNvSpPr>
          <p:nvPr>
            <p:ph type="ftr" sz="quarter" idx="11"/>
          </p:nvPr>
        </p:nvSpPr>
        <p:spPr bwMode="auto"/>
        <p:txBody>
          <a:bodyPr/>
          <a:lstStyle/>
          <a:p>
            <a:pPr>
              <a:defRPr/>
            </a:pPr>
            <a:endParaRPr lang="en-US"/>
          </a:p>
        </p:txBody>
      </p:sp>
      <p:sp>
        <p:nvSpPr>
          <p:cNvPr id="2024530749" name="Slide Number Placeholder 4"/>
          <p:cNvSpPr>
            <a:spLocks noGrp="1"/>
          </p:cNvSpPr>
          <p:nvPr>
            <p:ph type="sldNum" sz="quarter" idx="12"/>
          </p:nvPr>
        </p:nvSpPr>
        <p:spPr bwMode="auto"/>
        <p:txBody>
          <a:bodyPr/>
          <a:lstStyle/>
          <a:p>
            <a:pPr>
              <a:defRPr/>
            </a:pPr>
            <a:fld id="{C1FF6DA9-008F-8B48-92A6-B652298478BF}"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blank" userDrawn="1">
  <p:cSld name="Blank">
    <p:spTree>
      <p:nvGrpSpPr>
        <p:cNvPr id="1" name=""/>
        <p:cNvGrpSpPr/>
        <p:nvPr/>
      </p:nvGrpSpPr>
      <p:grpSpPr bwMode="auto">
        <a:xfrm>
          <a:off x="0" y="0"/>
          <a:ext cx="0" cy="0"/>
          <a:chOff x="0" y="0"/>
          <a:chExt cx="0" cy="0"/>
        </a:xfrm>
      </p:grpSpPr>
      <p:sp>
        <p:nvSpPr>
          <p:cNvPr id="1723723513" name="Date Placeholder 1"/>
          <p:cNvSpPr>
            <a:spLocks noGrp="1"/>
          </p:cNvSpPr>
          <p:nvPr>
            <p:ph type="dt" sz="half" idx="10"/>
          </p:nvPr>
        </p:nvSpPr>
        <p:spPr bwMode="auto"/>
        <p:txBody>
          <a:bodyPr/>
          <a:lstStyle/>
          <a:p>
            <a:pPr>
              <a:defRPr/>
            </a:pPr>
            <a:fld id="{5BCAD085-E8A6-8845-BD4E-CB4CCA059FC4}" type="datetimeFigureOut">
              <a:rPr lang="en-US"/>
              <a:t>1/27/13</a:t>
            </a:fld>
            <a:endParaRPr lang="en-US"/>
          </a:p>
        </p:txBody>
      </p:sp>
      <p:sp>
        <p:nvSpPr>
          <p:cNvPr id="127545565" name="Footer Placeholder 2"/>
          <p:cNvSpPr>
            <a:spLocks noGrp="1"/>
          </p:cNvSpPr>
          <p:nvPr>
            <p:ph type="ftr" sz="quarter" idx="11"/>
          </p:nvPr>
        </p:nvSpPr>
        <p:spPr bwMode="auto"/>
        <p:txBody>
          <a:bodyPr/>
          <a:lstStyle/>
          <a:p>
            <a:pPr>
              <a:defRPr/>
            </a:pPr>
            <a:endParaRPr lang="en-US"/>
          </a:p>
        </p:txBody>
      </p:sp>
      <p:sp>
        <p:nvSpPr>
          <p:cNvPr id="951948771" name="Slide Number Placeholder 3"/>
          <p:cNvSpPr>
            <a:spLocks noGrp="1"/>
          </p:cNvSpPr>
          <p:nvPr>
            <p:ph type="sldNum" sz="quarter" idx="12"/>
          </p:nvPr>
        </p:nvSpPr>
        <p:spPr bwMode="auto"/>
        <p:txBody>
          <a:bodyPr/>
          <a:lstStyle/>
          <a:p>
            <a:pPr>
              <a:defRPr/>
            </a:pPr>
            <a:fld id="{C1FF6DA9-008F-8B48-92A6-B652298478BF}"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Tx" userDrawn="1">
  <p:cSld name="Content with Caption">
    <p:spTree>
      <p:nvGrpSpPr>
        <p:cNvPr id="1" name=""/>
        <p:cNvGrpSpPr/>
        <p:nvPr/>
      </p:nvGrpSpPr>
      <p:grpSpPr bwMode="auto">
        <a:xfrm>
          <a:off x="0" y="0"/>
          <a:ext cx="0" cy="0"/>
          <a:chOff x="0" y="0"/>
          <a:chExt cx="0" cy="0"/>
        </a:xfrm>
      </p:grpSpPr>
      <p:sp>
        <p:nvSpPr>
          <p:cNvPr id="1951135412" name="Title 1"/>
          <p:cNvSpPr>
            <a:spLocks noGrp="1"/>
          </p:cNvSpPr>
          <p:nvPr>
            <p:ph type="title"/>
          </p:nvPr>
        </p:nvSpPr>
        <p:spPr bwMode="auto">
          <a:xfrm>
            <a:off x="457200" y="273050"/>
            <a:ext cx="3008313" cy="1162050"/>
          </a:xfrm>
        </p:spPr>
        <p:txBody>
          <a:bodyPr anchor="b"/>
          <a:lstStyle>
            <a:lvl1pPr algn="l">
              <a:defRPr sz="2000" b="1"/>
            </a:lvl1pPr>
          </a:lstStyle>
          <a:p>
            <a:pPr>
              <a:defRPr/>
            </a:pPr>
            <a:r>
              <a:rPr lang="en-US"/>
              <a:t>Click to edit Master title style</a:t>
            </a:r>
            <a:endParaRPr lang="en-US"/>
          </a:p>
        </p:txBody>
      </p:sp>
      <p:sp>
        <p:nvSpPr>
          <p:cNvPr id="742926098" name="Content Placeholder 2"/>
          <p:cNvSpPr>
            <a:spLocks noGrp="1"/>
          </p:cNvSpPr>
          <p:nvPr>
            <p:ph idx="1"/>
          </p:nvPr>
        </p:nvSpPr>
        <p:spPr bwMode="auto">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1853470129" name="Text Placeholder 3"/>
          <p:cNvSpPr>
            <a:spLocks noGrp="1"/>
          </p:cNvSpPr>
          <p:nvPr>
            <p:ph type="body" sz="half" idx="2"/>
          </p:nvPr>
        </p:nvSpPr>
        <p:spPr bwMode="auto">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2070046537" name="Date Placeholder 4"/>
          <p:cNvSpPr>
            <a:spLocks noGrp="1"/>
          </p:cNvSpPr>
          <p:nvPr>
            <p:ph type="dt" sz="half" idx="10"/>
          </p:nvPr>
        </p:nvSpPr>
        <p:spPr bwMode="auto"/>
        <p:txBody>
          <a:bodyPr/>
          <a:lstStyle/>
          <a:p>
            <a:pPr>
              <a:defRPr/>
            </a:pPr>
            <a:fld id="{5BCAD085-E8A6-8845-BD4E-CB4CCA059FC4}" type="datetimeFigureOut">
              <a:rPr lang="en-US"/>
              <a:t>1/27/13</a:t>
            </a:fld>
            <a:endParaRPr lang="en-US"/>
          </a:p>
        </p:txBody>
      </p:sp>
      <p:sp>
        <p:nvSpPr>
          <p:cNvPr id="1308674562" name="Footer Placeholder 5"/>
          <p:cNvSpPr>
            <a:spLocks noGrp="1"/>
          </p:cNvSpPr>
          <p:nvPr>
            <p:ph type="ftr" sz="quarter" idx="11"/>
          </p:nvPr>
        </p:nvSpPr>
        <p:spPr bwMode="auto"/>
        <p:txBody>
          <a:bodyPr/>
          <a:lstStyle/>
          <a:p>
            <a:pPr>
              <a:defRPr/>
            </a:pPr>
            <a:endParaRPr lang="en-US"/>
          </a:p>
        </p:txBody>
      </p:sp>
      <p:sp>
        <p:nvSpPr>
          <p:cNvPr id="1603943535" name="Slide Number Placeholder 6"/>
          <p:cNvSpPr>
            <a:spLocks noGrp="1"/>
          </p:cNvSpPr>
          <p:nvPr>
            <p:ph type="sldNum" sz="quarter" idx="12"/>
          </p:nvPr>
        </p:nvSpPr>
        <p:spPr bwMode="auto"/>
        <p:txBody>
          <a:bodyPr/>
          <a:lstStyle/>
          <a:p>
            <a:pPr>
              <a:defRPr/>
            </a:pPr>
            <a:fld id="{C1FF6DA9-008F-8B48-92A6-B652298478BF}"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picTx" userDrawn="1">
  <p:cSld name="Picture with Caption">
    <p:spTree>
      <p:nvGrpSpPr>
        <p:cNvPr id="1" name=""/>
        <p:cNvGrpSpPr/>
        <p:nvPr/>
      </p:nvGrpSpPr>
      <p:grpSpPr bwMode="auto">
        <a:xfrm>
          <a:off x="0" y="0"/>
          <a:ext cx="0" cy="0"/>
          <a:chOff x="0" y="0"/>
          <a:chExt cx="0" cy="0"/>
        </a:xfrm>
      </p:grpSpPr>
      <p:sp>
        <p:nvSpPr>
          <p:cNvPr id="1499258198" name="Title 1"/>
          <p:cNvSpPr>
            <a:spLocks noGrp="1"/>
          </p:cNvSpPr>
          <p:nvPr>
            <p:ph type="title"/>
          </p:nvPr>
        </p:nvSpPr>
        <p:spPr bwMode="auto">
          <a:xfrm>
            <a:off x="1792288" y="4800600"/>
            <a:ext cx="5486400" cy="566738"/>
          </a:xfrm>
        </p:spPr>
        <p:txBody>
          <a:bodyPr anchor="b"/>
          <a:lstStyle>
            <a:lvl1pPr algn="l">
              <a:defRPr sz="2000" b="1"/>
            </a:lvl1pPr>
          </a:lstStyle>
          <a:p>
            <a:pPr>
              <a:defRPr/>
            </a:pPr>
            <a:r>
              <a:rPr lang="en-US"/>
              <a:t>Click to edit Master title style</a:t>
            </a:r>
            <a:endParaRPr lang="en-US"/>
          </a:p>
        </p:txBody>
      </p:sp>
      <p:sp>
        <p:nvSpPr>
          <p:cNvPr id="1355500808" name="Picture Placeholder 2"/>
          <p:cNvSpPr>
            <a:spLocks noGrp="1"/>
          </p:cNvSpPr>
          <p:nvPr>
            <p:ph type="pic" idx="1"/>
          </p:nvPr>
        </p:nvSpPr>
        <p:spPr bwMode="auto">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endParaRPr lang="en-US"/>
          </a:p>
        </p:txBody>
      </p:sp>
      <p:sp>
        <p:nvSpPr>
          <p:cNvPr id="1762164420" name="Text Placeholder 3"/>
          <p:cNvSpPr>
            <a:spLocks noGrp="1"/>
          </p:cNvSpPr>
          <p:nvPr>
            <p:ph type="body" sz="half" idx="2"/>
          </p:nvPr>
        </p:nvSpPr>
        <p:spPr bwMode="auto">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1509721955" name="Date Placeholder 4"/>
          <p:cNvSpPr>
            <a:spLocks noGrp="1"/>
          </p:cNvSpPr>
          <p:nvPr>
            <p:ph type="dt" sz="half" idx="10"/>
          </p:nvPr>
        </p:nvSpPr>
        <p:spPr bwMode="auto"/>
        <p:txBody>
          <a:bodyPr/>
          <a:lstStyle/>
          <a:p>
            <a:pPr>
              <a:defRPr/>
            </a:pPr>
            <a:fld id="{5BCAD085-E8A6-8845-BD4E-CB4CCA059FC4}" type="datetimeFigureOut">
              <a:rPr lang="en-US"/>
              <a:t>1/27/13</a:t>
            </a:fld>
            <a:endParaRPr lang="en-US"/>
          </a:p>
        </p:txBody>
      </p:sp>
      <p:sp>
        <p:nvSpPr>
          <p:cNvPr id="465503397" name="Footer Placeholder 5"/>
          <p:cNvSpPr>
            <a:spLocks noGrp="1"/>
          </p:cNvSpPr>
          <p:nvPr>
            <p:ph type="ftr" sz="quarter" idx="11"/>
          </p:nvPr>
        </p:nvSpPr>
        <p:spPr bwMode="auto"/>
        <p:txBody>
          <a:bodyPr/>
          <a:lstStyle/>
          <a:p>
            <a:pPr>
              <a:defRPr/>
            </a:pPr>
            <a:endParaRPr lang="en-US"/>
          </a:p>
        </p:txBody>
      </p:sp>
      <p:sp>
        <p:nvSpPr>
          <p:cNvPr id="1497102050" name="Slide Number Placeholder 6"/>
          <p:cNvSpPr>
            <a:spLocks noGrp="1"/>
          </p:cNvSpPr>
          <p:nvPr>
            <p:ph type="sldNum" sz="quarter" idx="12"/>
          </p:nvPr>
        </p:nvSpPr>
        <p:spPr bwMode="auto"/>
        <p:txBody>
          <a:bodyPr/>
          <a:lstStyle/>
          <a:p>
            <a:pPr>
              <a:defRPr/>
            </a:pPr>
            <a:fld id="{C1FF6DA9-008F-8B48-92A6-B652298478BF}" type="slidenum">
              <a:rPr lang="en-US"/>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sp>
        <p:nvSpPr>
          <p:cNvPr id="789663034" name="Title Placeholder 1"/>
          <p:cNvSpPr>
            <a:spLocks noGrp="1"/>
          </p:cNvSpPr>
          <p:nvPr>
            <p:ph type="title"/>
          </p:nvPr>
        </p:nvSpPr>
        <p:spPr bwMode="auto">
          <a:xfrm>
            <a:off x="457200" y="274638"/>
            <a:ext cx="8229600" cy="1143000"/>
          </a:xfrm>
          <a:prstGeom prst="rect">
            <a:avLst/>
          </a:prstGeom>
        </p:spPr>
        <p:txBody>
          <a:bodyPr vert="horz" lIns="91440" tIns="45720" rIns="91440" bIns="45720" rtlCol="0" anchor="ctr">
            <a:normAutofit/>
          </a:bodyPr>
          <a:lstStyle/>
          <a:p>
            <a:pPr>
              <a:defRPr/>
            </a:pPr>
            <a:r>
              <a:rPr lang="en-US"/>
              <a:t>Click to edit Master title style</a:t>
            </a:r>
            <a:endParaRPr lang="en-US"/>
          </a:p>
        </p:txBody>
      </p:sp>
      <p:sp>
        <p:nvSpPr>
          <p:cNvPr id="1681869805" name="Text Placeholder 2"/>
          <p:cNvSpPr>
            <a:spLocks noGrp="1"/>
          </p:cNvSpPr>
          <p:nvPr>
            <p:ph type="body" idx="1"/>
          </p:nvPr>
        </p:nvSpPr>
        <p:spPr bwMode="auto">
          <a:xfrm>
            <a:off x="457200" y="1600200"/>
            <a:ext cx="8229600" cy="4525963"/>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843592815" name="Date Placeholder 3"/>
          <p:cNvSpPr>
            <a:spLocks noGrp="1"/>
          </p:cNvSpPr>
          <p:nvPr>
            <p:ph type="dt" sz="half" idx="2"/>
          </p:nvPr>
        </p:nvSpPr>
        <p:spPr bwMode="auto">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5BCAD085-E8A6-8845-BD4E-CB4CCA059FC4}" type="datetimeFigureOut">
              <a:rPr lang="en-US"/>
              <a:t>1/27/13</a:t>
            </a:fld>
            <a:endParaRPr lang="en-US"/>
          </a:p>
        </p:txBody>
      </p:sp>
      <p:sp>
        <p:nvSpPr>
          <p:cNvPr id="1353247727" name="Footer Placeholder 4"/>
          <p:cNvSpPr>
            <a:spLocks noGrp="1"/>
          </p:cNvSpPr>
          <p:nvPr>
            <p:ph type="ftr" sz="quarter" idx="3"/>
          </p:nvPr>
        </p:nvSpPr>
        <p:spPr bwMode="auto">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168129002" name="Slide Number Placeholder 5"/>
          <p:cNvSpPr>
            <a:spLocks noGrp="1"/>
          </p:cNvSpPr>
          <p:nvPr>
            <p:ph type="sldNum" sz="quarter" idx="4"/>
          </p:nvPr>
        </p:nvSpPr>
        <p:spPr bwMode="auto">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C1FF6DA9-008F-8B48-92A6-B652298478BF}"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a:spcBef>
          <a:spcPts val="0"/>
        </a:spcBef>
        <a:buNone/>
        <a:defRPr sz="4400">
          <a:solidFill>
            <a:schemeClr val="tx1"/>
          </a:solidFill>
          <a:latin typeface="+mj-lt"/>
          <a:ea typeface="+mj-ea"/>
          <a:cs typeface="+mj-cs"/>
        </a:defRPr>
      </a:lvl1pPr>
    </p:titleStyle>
    <p:bodyStyle>
      <a:lvl1pPr marL="342900" indent="-342900" algn="l" defTabSz="457200" rtl="0">
        <a:spcBef>
          <a:spcPts val="0"/>
        </a:spcBef>
        <a:buFont typeface="Arial"/>
        <a:buChar char="•"/>
        <a:defRPr sz="3200">
          <a:solidFill>
            <a:schemeClr val="tx1"/>
          </a:solidFill>
          <a:latin typeface="+mn-lt"/>
          <a:ea typeface="+mn-ea"/>
          <a:cs typeface="+mn-cs"/>
        </a:defRPr>
      </a:lvl1pPr>
      <a:lvl2pPr marL="742950" indent="-285750" algn="l" defTabSz="457200" rtl="0">
        <a:spcBef>
          <a:spcPts val="0"/>
        </a:spcBef>
        <a:buFont typeface="Arial"/>
        <a:buChar char="–"/>
        <a:defRPr sz="2800">
          <a:solidFill>
            <a:schemeClr val="tx1"/>
          </a:solidFill>
          <a:latin typeface="+mn-lt"/>
          <a:ea typeface="+mn-ea"/>
          <a:cs typeface="+mn-cs"/>
        </a:defRPr>
      </a:lvl2pPr>
      <a:lvl3pPr marL="1143000" indent="-228600" algn="l" defTabSz="457200" rtl="0">
        <a:spcBef>
          <a:spcPts val="0"/>
        </a:spcBef>
        <a:buFont typeface="Arial"/>
        <a:buChar char="•"/>
        <a:defRPr sz="2400">
          <a:solidFill>
            <a:schemeClr val="tx1"/>
          </a:solidFill>
          <a:latin typeface="+mn-lt"/>
          <a:ea typeface="+mn-ea"/>
          <a:cs typeface="+mn-cs"/>
        </a:defRPr>
      </a:lvl3pPr>
      <a:lvl4pPr marL="1600200" indent="-228600" algn="l" defTabSz="457200" rtl="0">
        <a:spcBef>
          <a:spcPts val="0"/>
        </a:spcBef>
        <a:buFont typeface="Arial"/>
        <a:buChar char="–"/>
        <a:defRPr sz="2000">
          <a:solidFill>
            <a:schemeClr val="tx1"/>
          </a:solidFill>
          <a:latin typeface="+mn-lt"/>
          <a:ea typeface="+mn-ea"/>
          <a:cs typeface="+mn-cs"/>
        </a:defRPr>
      </a:lvl4pPr>
      <a:lvl5pPr marL="2057400" indent="-228600" algn="l" defTabSz="457200" rtl="0">
        <a:spcBef>
          <a:spcPts val="0"/>
        </a:spcBef>
        <a:buFont typeface="Arial"/>
        <a:buChar char="»"/>
        <a:defRPr sz="2000">
          <a:solidFill>
            <a:schemeClr val="tx1"/>
          </a:solidFill>
          <a:latin typeface="+mn-lt"/>
          <a:ea typeface="+mn-ea"/>
          <a:cs typeface="+mn-cs"/>
        </a:defRPr>
      </a:lvl5pPr>
      <a:lvl6pPr marL="2514600" indent="-228600" algn="l" defTabSz="457200" rtl="0">
        <a:spcBef>
          <a:spcPts val="0"/>
        </a:spcBef>
        <a:buFont typeface="Arial"/>
        <a:buChar char="•"/>
        <a:defRPr sz="2000">
          <a:solidFill>
            <a:schemeClr val="tx1"/>
          </a:solidFill>
          <a:latin typeface="+mn-lt"/>
          <a:ea typeface="+mn-ea"/>
          <a:cs typeface="+mn-cs"/>
        </a:defRPr>
      </a:lvl6pPr>
      <a:lvl7pPr marL="2971800" indent="-228600" algn="l" defTabSz="457200" rtl="0">
        <a:spcBef>
          <a:spcPts val="0"/>
        </a:spcBef>
        <a:buFont typeface="Arial"/>
        <a:buChar char="•"/>
        <a:defRPr sz="2000">
          <a:solidFill>
            <a:schemeClr val="tx1"/>
          </a:solidFill>
          <a:latin typeface="+mn-lt"/>
          <a:ea typeface="+mn-ea"/>
          <a:cs typeface="+mn-cs"/>
        </a:defRPr>
      </a:lvl7pPr>
      <a:lvl8pPr marL="3429000" indent="-228600" algn="l" defTabSz="457200" rtl="0">
        <a:spcBef>
          <a:spcPts val="0"/>
        </a:spcBef>
        <a:buFont typeface="Arial"/>
        <a:buChar char="•"/>
        <a:defRPr sz="2000">
          <a:solidFill>
            <a:schemeClr val="tx1"/>
          </a:solidFill>
          <a:latin typeface="+mn-lt"/>
          <a:ea typeface="+mn-ea"/>
          <a:cs typeface="+mn-cs"/>
        </a:defRPr>
      </a:lvl8pPr>
      <a:lvl9pPr marL="3886200" indent="-228600" algn="l" defTabSz="457200" rtl="0">
        <a:spcBef>
          <a:spcPts val="0"/>
        </a:spcBef>
        <a:buFont typeface="Arial"/>
        <a:buChar char="•"/>
        <a:defRPr sz="2000">
          <a:solidFill>
            <a:schemeClr val="tx1"/>
          </a:solidFill>
          <a:latin typeface="+mn-lt"/>
          <a:ea typeface="+mn-ea"/>
          <a:cs typeface="+mn-cs"/>
        </a:defRPr>
      </a:lvl9pPr>
    </p:bodyStyle>
    <p:otherStyle>
      <a:defPPr>
        <a:defRPr lang="en-US"/>
      </a:defPPr>
      <a:lvl1pPr marL="0" algn="l" defTabSz="457200" rtl="0">
        <a:defRPr sz="1800">
          <a:solidFill>
            <a:schemeClr val="tx1"/>
          </a:solidFill>
          <a:latin typeface="+mn-lt"/>
          <a:ea typeface="+mn-ea"/>
          <a:cs typeface="+mn-cs"/>
        </a:defRPr>
      </a:lvl1pPr>
      <a:lvl2pPr marL="457200" algn="l" defTabSz="457200" rtl="0">
        <a:defRPr sz="1800">
          <a:solidFill>
            <a:schemeClr val="tx1"/>
          </a:solidFill>
          <a:latin typeface="+mn-lt"/>
          <a:ea typeface="+mn-ea"/>
          <a:cs typeface="+mn-cs"/>
        </a:defRPr>
      </a:lvl2pPr>
      <a:lvl3pPr marL="914400" algn="l" defTabSz="457200" rtl="0">
        <a:defRPr sz="1800">
          <a:solidFill>
            <a:schemeClr val="tx1"/>
          </a:solidFill>
          <a:latin typeface="+mn-lt"/>
          <a:ea typeface="+mn-ea"/>
          <a:cs typeface="+mn-cs"/>
        </a:defRPr>
      </a:lvl3pPr>
      <a:lvl4pPr marL="1371600" algn="l" defTabSz="457200" rtl="0">
        <a:defRPr sz="1800">
          <a:solidFill>
            <a:schemeClr val="tx1"/>
          </a:solidFill>
          <a:latin typeface="+mn-lt"/>
          <a:ea typeface="+mn-ea"/>
          <a:cs typeface="+mn-cs"/>
        </a:defRPr>
      </a:lvl4pPr>
      <a:lvl5pPr marL="1828800" algn="l" defTabSz="457200" rtl="0">
        <a:defRPr sz="1800">
          <a:solidFill>
            <a:schemeClr val="tx1"/>
          </a:solidFill>
          <a:latin typeface="+mn-lt"/>
          <a:ea typeface="+mn-ea"/>
          <a:cs typeface="+mn-cs"/>
        </a:defRPr>
      </a:lvl5pPr>
      <a:lvl6pPr marL="2286000" algn="l" defTabSz="457200" rtl="0">
        <a:defRPr sz="1800">
          <a:solidFill>
            <a:schemeClr val="tx1"/>
          </a:solidFill>
          <a:latin typeface="+mn-lt"/>
          <a:ea typeface="+mn-ea"/>
          <a:cs typeface="+mn-cs"/>
        </a:defRPr>
      </a:lvl6pPr>
      <a:lvl7pPr marL="2743200" algn="l" defTabSz="457200" rtl="0">
        <a:defRPr sz="1800">
          <a:solidFill>
            <a:schemeClr val="tx1"/>
          </a:solidFill>
          <a:latin typeface="+mn-lt"/>
          <a:ea typeface="+mn-ea"/>
          <a:cs typeface="+mn-cs"/>
        </a:defRPr>
      </a:lvl7pPr>
      <a:lvl8pPr marL="3200400" algn="l" defTabSz="457200" rtl="0">
        <a:defRPr sz="1800">
          <a:solidFill>
            <a:schemeClr val="tx1"/>
          </a:solidFill>
          <a:latin typeface="+mn-lt"/>
          <a:ea typeface="+mn-ea"/>
          <a:cs typeface="+mn-cs"/>
        </a:defRPr>
      </a:lvl8pPr>
      <a:lvl9pPr marL="3657600" algn="l" defTabSz="457200" rtl="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hyperlink" Target="https://archive.ics.uci.edu/dataset/529/early+stage+diabetes+risk+prediction+dataset" TargetMode="External"/><Relationship Id="rId4" Type="http://schemas.openxmlformats.org/officeDocument/2006/relationships/hyperlink" Target="https://opendata.muenchen.de/dataset/oktoberfest/resource/e0f664cf-6dd9-4743-bd2b-81a8b18bd1d2" TargetMode="External"/><Relationship Id="rId5" Type="http://schemas.openxmlformats.org/officeDocument/2006/relationships/hyperlink" Target="https://archive.ics.uci.edu/dataset/848/secondary+mushroom+dataset" TargetMode="External"/><Relationship Id="rId6" Type="http://schemas.openxmlformats.org/officeDocument/2006/relationships/hyperlink" Target="https://archive.ics.uci.edu/dataset/579/myocardial+infarction+complications" TargetMode="External"/><Relationship Id="rId7" Type="http://schemas.openxmlformats.org/officeDocument/2006/relationships/hyperlink" Target="https://archive.ics.uci.edu/dataset/186/wine+quality" TargetMode="External"/><Relationship Id="rId8" Type="http://schemas.openxmlformats.org/officeDocument/2006/relationships/hyperlink" Target="https://archive.ics.uci.edu/dataset/1/abalone" TargetMode="Externa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249517726" name="Title 1"/>
          <p:cNvSpPr>
            <a:spLocks noGrp="1"/>
          </p:cNvSpPr>
          <p:nvPr>
            <p:ph type="ctrTitle"/>
          </p:nvPr>
        </p:nvSpPr>
        <p:spPr bwMode="auto"/>
        <p:txBody>
          <a:bodyPr/>
          <a:lstStyle/>
          <a:p>
            <a:pPr>
              <a:defRPr/>
            </a:pPr>
            <a:r>
              <a:rPr lang="de-DE" sz="4400" b="1">
                <a:solidFill>
                  <a:srgbClr val="000000"/>
                </a:solidFill>
              </a:rPr>
              <a:t>Machine Learning in R</a:t>
            </a:r>
            <a:endParaRPr/>
          </a:p>
        </p:txBody>
      </p:sp>
      <p:sp>
        <p:nvSpPr>
          <p:cNvPr id="351574272" name="Subtitle 2"/>
          <p:cNvSpPr>
            <a:spLocks noGrp="1"/>
          </p:cNvSpPr>
          <p:nvPr>
            <p:ph type="subTitle" idx="1"/>
          </p:nvPr>
        </p:nvSpPr>
        <p:spPr bwMode="auto"/>
        <p:txBody>
          <a:bodyPr/>
          <a:lstStyle/>
          <a:p>
            <a:pPr>
              <a:defRPr/>
            </a:pPr>
            <a:r>
              <a:rPr lang="de-DE" sz="2800" b="0">
                <a:solidFill>
                  <a:srgbClr val="505050"/>
                </a:solidFill>
              </a:rPr>
              <a:t>BMSL, 27.09.2025</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588486901" name="Title 1"/>
          <p:cNvSpPr>
            <a:spLocks noGrp="1"/>
          </p:cNvSpPr>
          <p:nvPr>
            <p:ph type="title"/>
          </p:nvPr>
        </p:nvSpPr>
        <p:spPr bwMode="auto">
          <a:xfrm flipH="0" flipV="0">
            <a:off x="457200" y="274637"/>
            <a:ext cx="8229600" cy="686763"/>
          </a:xfrm>
        </p:spPr>
        <p:txBody>
          <a:bodyPr vertOverflow="overflow" horzOverflow="overflow" vert="horz" wrap="square" lIns="91440" tIns="45720" rIns="91440" bIns="45720" numCol="1" spcCol="0" rtlCol="0" fromWordArt="0" anchor="ctr" anchorCtr="0" forceAA="0" upright="0" compatLnSpc="0">
            <a:normAutofit fontScale="95000" lnSpcReduction="1000"/>
          </a:bodyPr>
          <a:lstStyle/>
          <a:p>
            <a:pPr>
              <a:defRPr/>
            </a:pPr>
            <a:r>
              <a:rPr lang="de-DE"/>
              <a:t>Abalone Dataset</a:t>
            </a:r>
            <a:endParaRPr/>
          </a:p>
        </p:txBody>
      </p:sp>
      <p:sp>
        <p:nvSpPr>
          <p:cNvPr id="1571447986" name="Content Placeholder 2"/>
          <p:cNvSpPr>
            <a:spLocks noGrp="1"/>
          </p:cNvSpPr>
          <p:nvPr>
            <p:ph idx="1"/>
          </p:nvPr>
        </p:nvSpPr>
        <p:spPr bwMode="auto">
          <a:xfrm flipH="0" flipV="0">
            <a:off x="170045" y="961401"/>
            <a:ext cx="8516752" cy="4361915"/>
          </a:xfrm>
        </p:spPr>
        <p:txBody>
          <a:bodyPr vertOverflow="overflow" horzOverflow="overflow" vert="horz" wrap="square" lIns="91440" tIns="45720" rIns="91440" bIns="45720" numCol="1" spcCol="0" rtlCol="0" fromWordArt="0" anchor="t" anchorCtr="0" forceAA="0" upright="0" compatLnSpc="0">
            <a:normAutofit/>
          </a:bodyPr>
          <a:lstStyle/>
          <a:p>
            <a:pPr marL="0" indent="0">
              <a:buFont typeface="Arial"/>
              <a:buNone/>
              <a:defRPr/>
            </a:pPr>
            <a:r>
              <a:rPr lang="de-DE" sz="2000" b="0" i="0" u="none" strike="noStrike" cap="none" spc="0">
                <a:solidFill>
                  <a:srgbClr val="303030"/>
                </a:solidFill>
                <a:latin typeface="Arimo"/>
                <a:ea typeface="Arimo"/>
                <a:cs typeface="Arimo"/>
              </a:rPr>
              <a:t>Predict age of abalone from physical measurements.</a:t>
            </a:r>
            <a:endParaRPr lang="de-DE" sz="2000" b="0" i="0" u="none" strike="noStrike" cap="none" spc="0">
              <a:solidFill>
                <a:srgbClr val="303030"/>
              </a:solidFill>
              <a:latin typeface="Arimo"/>
              <a:ea typeface="Arimo"/>
              <a:cs typeface="Arimo"/>
            </a:endParaRPr>
          </a:p>
          <a:p>
            <a:pPr marL="0" indent="0">
              <a:buFont typeface="Arial"/>
              <a:buNone/>
              <a:defRPr/>
            </a:pPr>
            <a:r>
              <a:rPr lang="de-DE" sz="2000" b="0" i="0" u="none" strike="noStrike" cap="none" spc="0">
                <a:solidFill>
                  <a:srgbClr val="303030"/>
                </a:solidFill>
                <a:latin typeface="Arimo"/>
                <a:ea typeface="Arimo"/>
                <a:cs typeface="Arimo"/>
              </a:rPr>
              <a:t>The age of abalone is determined by cutting the shell through the cone, staining it, and counting the number of rings through a microscope -- a boring and time-consuming task. Other measurements, which are easier to obtain, are used to predict the age. </a:t>
            </a:r>
            <a:endParaRPr lang="de-DE" sz="2000" b="0" i="0" u="none" strike="noStrike" cap="none" spc="0">
              <a:solidFill>
                <a:srgbClr val="303030"/>
              </a:solidFill>
              <a:latin typeface="Arimo"/>
              <a:ea typeface="Arimo"/>
              <a:cs typeface="Arimo"/>
            </a:endParaRPr>
          </a:p>
          <a:p>
            <a:pPr marL="0" indent="0">
              <a:buFont typeface="Arial"/>
              <a:buNone/>
              <a:defRPr/>
            </a:pPr>
            <a:r>
              <a:rPr lang="de-DE" sz="2000" b="0" i="0" u="none" strike="noStrike" cap="none" spc="0">
                <a:solidFill>
                  <a:srgbClr val="303030"/>
                </a:solidFill>
                <a:latin typeface="Arimo"/>
                <a:ea typeface="Arimo"/>
                <a:cs typeface="Arimo"/>
              </a:rPr>
              <a:t>From the original data examples with missing values were removed (the majority having the predicted value missing), and the ranges of the continuous values have been scaled for use with an ANN (by dividing by 200).</a:t>
            </a:r>
            <a:endParaRPr sz="2000">
              <a:latin typeface="Arimo"/>
              <a:ea typeface="Arimo"/>
              <a:cs typeface="Arimo"/>
            </a:endParaRPr>
          </a:p>
          <a:p>
            <a:pPr marL="0" indent="0">
              <a:buFont typeface="Arial"/>
              <a:buNone/>
              <a:defRPr/>
            </a:pPr>
            <a:endParaRPr sz="2000">
              <a:latin typeface="Arimo"/>
              <a:ea typeface="Arimo"/>
              <a:cs typeface="Arimo"/>
            </a:endParaRPr>
          </a:p>
          <a:p>
            <a:pPr marL="0" indent="0">
              <a:buFont typeface="Arial"/>
              <a:buNone/>
              <a:defRPr/>
            </a:pPr>
            <a:r>
              <a:rPr sz="2000" b="1" i="0" u="none">
                <a:solidFill>
                  <a:srgbClr val="303030"/>
                </a:solidFill>
                <a:latin typeface="Arimo"/>
                <a:ea typeface="Arimo"/>
                <a:cs typeface="Arimo"/>
              </a:rPr>
              <a:t>Has Missing Values?</a:t>
            </a:r>
            <a:r>
              <a:rPr lang="de-DE" sz="2000" b="1" i="0" u="none">
                <a:solidFill>
                  <a:srgbClr val="303030"/>
                </a:solidFill>
                <a:latin typeface="Arimo"/>
                <a:ea typeface="Arimo"/>
                <a:cs typeface="Arimo"/>
              </a:rPr>
              <a:t> </a:t>
            </a:r>
            <a:r>
              <a:rPr sz="2000" b="0" i="0" u="none">
                <a:solidFill>
                  <a:srgbClr val="303030"/>
                </a:solidFill>
                <a:latin typeface="Arimo"/>
                <a:ea typeface="Arimo"/>
                <a:cs typeface="Arimo"/>
              </a:rPr>
              <a:t>No</a:t>
            </a:r>
            <a:endParaRPr sz="2000">
              <a:latin typeface="Arimo"/>
              <a:cs typeface="Arimo"/>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graphicFrame>
        <p:nvGraphicFramePr>
          <p:cNvPr id="782345533" name=""/>
          <p:cNvGraphicFramePr>
            <a:graphicFrameLocks xmlns:a="http://schemas.openxmlformats.org/drawingml/2006/main"/>
          </p:cNvGraphicFramePr>
          <p:nvPr/>
        </p:nvGraphicFramePr>
        <p:xfrm>
          <a:off x="18239" y="1185911"/>
          <a:ext cx="9107519" cy="4130639"/>
        </p:xfrm>
        <a:graphic>
          <a:graphicData uri="http://schemas.openxmlformats.org/drawingml/2006/table">
            <a:tbl>
              <a:tblPr firstRow="1" firstCol="1" lastRow="0" lastCol="0" bandRow="1" bandCol="0"/>
              <a:tblGrid>
                <a:gridCol w="1679040"/>
                <a:gridCol w="993762"/>
                <a:gridCol w="1304307"/>
                <a:gridCol w="2599276"/>
                <a:gridCol w="892726"/>
                <a:gridCol w="1638402"/>
              </a:tblGrid>
              <a:tr h="390600">
                <a:tc>
                  <a:txBody>
                    <a:bodyPr/>
                    <a:p>
                      <a:pPr>
                        <a:defRPr/>
                      </a:pPr>
                      <a:r>
                        <a:rPr sz="1050" b="1" i="0" u="none">
                          <a:solidFill>
                            <a:srgbClr val="303030"/>
                          </a:solidFill>
                          <a:latin typeface="Liberation Sans"/>
                          <a:ea typeface="Liberation Sans"/>
                          <a:cs typeface="Liberation Sans"/>
                        </a:rPr>
                        <a:t>Variable Name</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1" i="0" u="none">
                          <a:solidFill>
                            <a:srgbClr val="303030"/>
                          </a:solidFill>
                          <a:latin typeface="Liberation Sans"/>
                          <a:ea typeface="Liberation Sans"/>
                          <a:cs typeface="Liberation Sans"/>
                        </a:rPr>
                        <a:t>Role</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1" i="0" u="none">
                          <a:solidFill>
                            <a:srgbClr val="303030"/>
                          </a:solidFill>
                          <a:latin typeface="Liberation Sans"/>
                          <a:ea typeface="Liberation Sans"/>
                          <a:cs typeface="Liberation Sans"/>
                        </a:rPr>
                        <a:t>Type</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1" i="0" u="none">
                          <a:solidFill>
                            <a:srgbClr val="303030"/>
                          </a:solidFill>
                          <a:latin typeface="Liberation Sans"/>
                          <a:ea typeface="Liberation Sans"/>
                          <a:cs typeface="Liberation Sans"/>
                        </a:rPr>
                        <a:t>Description</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1" i="0" u="none">
                          <a:solidFill>
                            <a:srgbClr val="303030"/>
                          </a:solidFill>
                          <a:latin typeface="Liberation Sans"/>
                          <a:ea typeface="Liberation Sans"/>
                          <a:cs typeface="Liberation Sans"/>
                        </a:rPr>
                        <a:t>Units</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1" i="0" u="none">
                          <a:solidFill>
                            <a:srgbClr val="303030"/>
                          </a:solidFill>
                          <a:latin typeface="Liberation Sans"/>
                          <a:ea typeface="Liberation Sans"/>
                          <a:cs typeface="Liberation Sans"/>
                        </a:rPr>
                        <a:t>Missing Values</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r>
              <a:tr h="419334">
                <a:tc>
                  <a:txBody>
                    <a:bodyPr/>
                    <a:p>
                      <a:pPr>
                        <a:defRPr/>
                      </a:pPr>
                      <a:r>
                        <a:rPr sz="1050" b="0" i="0" u="none">
                          <a:solidFill>
                            <a:srgbClr val="303030"/>
                          </a:solidFill>
                          <a:latin typeface="Liberation Sans"/>
                          <a:ea typeface="Liberation Sans"/>
                          <a:cs typeface="Liberation Sans"/>
                        </a:rPr>
                        <a:t>Sex</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Feature</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Categorical</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M, F, and I (infant)</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no</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r>
              <a:tr h="390600">
                <a:tc>
                  <a:txBody>
                    <a:bodyPr/>
                    <a:p>
                      <a:pPr>
                        <a:defRPr/>
                      </a:pPr>
                      <a:r>
                        <a:rPr sz="1050" b="0" i="0" u="none">
                          <a:solidFill>
                            <a:srgbClr val="303030"/>
                          </a:solidFill>
                          <a:latin typeface="Liberation Sans"/>
                          <a:ea typeface="Liberation Sans"/>
                          <a:cs typeface="Liberation Sans"/>
                        </a:rPr>
                        <a:t>Length</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Feature</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Continuous</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Longest shell measurement</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mm</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no</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r>
              <a:tr h="390600">
                <a:tc>
                  <a:txBody>
                    <a:bodyPr/>
                    <a:p>
                      <a:pPr>
                        <a:defRPr/>
                      </a:pPr>
                      <a:r>
                        <a:rPr sz="1050" b="0" i="0" u="none">
                          <a:solidFill>
                            <a:srgbClr val="303030"/>
                          </a:solidFill>
                          <a:latin typeface="Liberation Sans"/>
                          <a:ea typeface="Liberation Sans"/>
                          <a:cs typeface="Liberation Sans"/>
                        </a:rPr>
                        <a:t>Diameter</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Feature</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Continuous</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perpendicular to length</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mm</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no</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r>
              <a:tr h="390600">
                <a:tc>
                  <a:txBody>
                    <a:bodyPr/>
                    <a:p>
                      <a:pPr>
                        <a:defRPr/>
                      </a:pPr>
                      <a:r>
                        <a:rPr sz="1050" b="0" i="0" u="none">
                          <a:solidFill>
                            <a:srgbClr val="303030"/>
                          </a:solidFill>
                          <a:latin typeface="Liberation Sans"/>
                          <a:ea typeface="Liberation Sans"/>
                          <a:cs typeface="Liberation Sans"/>
                        </a:rPr>
                        <a:t>Height</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Feature</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Continuous</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with meat in shell</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mm</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no</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r>
              <a:tr h="390600">
                <a:tc>
                  <a:txBody>
                    <a:bodyPr/>
                    <a:p>
                      <a:pPr>
                        <a:defRPr/>
                      </a:pPr>
                      <a:r>
                        <a:rPr sz="1050" b="0" i="0" u="none">
                          <a:solidFill>
                            <a:srgbClr val="303030"/>
                          </a:solidFill>
                          <a:latin typeface="Liberation Sans"/>
                          <a:ea typeface="Liberation Sans"/>
                          <a:cs typeface="Liberation Sans"/>
                        </a:rPr>
                        <a:t>Whole_weight</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Feature</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Continuous</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whole abalone</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grams</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no</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r>
              <a:tr h="390600">
                <a:tc>
                  <a:txBody>
                    <a:bodyPr/>
                    <a:p>
                      <a:pPr>
                        <a:defRPr/>
                      </a:pPr>
                      <a:r>
                        <a:rPr sz="1050" b="0" i="0" u="none">
                          <a:solidFill>
                            <a:srgbClr val="303030"/>
                          </a:solidFill>
                          <a:latin typeface="Liberation Sans"/>
                          <a:ea typeface="Liberation Sans"/>
                          <a:cs typeface="Liberation Sans"/>
                        </a:rPr>
                        <a:t>Shucked_weight</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Feature</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Continuous</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weight of meat</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grams</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no</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r>
              <a:tr h="390600">
                <a:tc>
                  <a:txBody>
                    <a:bodyPr/>
                    <a:p>
                      <a:pPr>
                        <a:defRPr/>
                      </a:pPr>
                      <a:r>
                        <a:rPr sz="1050" b="0" i="0" u="none">
                          <a:solidFill>
                            <a:srgbClr val="303030"/>
                          </a:solidFill>
                          <a:latin typeface="Liberation Sans"/>
                          <a:ea typeface="Liberation Sans"/>
                          <a:cs typeface="Liberation Sans"/>
                        </a:rPr>
                        <a:t>Viscera_weight</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Feature</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Continuous</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gut weight (after bleeding)</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grams</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no</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r>
              <a:tr h="390600">
                <a:tc>
                  <a:txBody>
                    <a:bodyPr/>
                    <a:p>
                      <a:pPr>
                        <a:defRPr/>
                      </a:pPr>
                      <a:r>
                        <a:rPr sz="1050" b="0" i="0" u="none">
                          <a:solidFill>
                            <a:srgbClr val="303030"/>
                          </a:solidFill>
                          <a:latin typeface="Liberation Sans"/>
                          <a:ea typeface="Liberation Sans"/>
                          <a:cs typeface="Liberation Sans"/>
                        </a:rPr>
                        <a:t>Shell_weight</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Feature</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Continuous</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after being dried</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grams</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no</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r>
              <a:tr h="419334">
                <a:tc>
                  <a:txBody>
                    <a:bodyPr/>
                    <a:p>
                      <a:pPr>
                        <a:defRPr/>
                      </a:pPr>
                      <a:r>
                        <a:rPr sz="1050" b="0" i="0" u="none">
                          <a:solidFill>
                            <a:srgbClr val="303030"/>
                          </a:solidFill>
                          <a:latin typeface="Liberation Sans"/>
                          <a:ea typeface="Liberation Sans"/>
                          <a:cs typeface="Liberation Sans"/>
                        </a:rPr>
                        <a:t>Rings</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Target</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Integer</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+1.5 gives the age in years</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no</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r>
            </a:tbl>
          </a:graphicData>
        </a:graphic>
      </p:graphicFrame>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347917012" name="Title 1"/>
          <p:cNvSpPr>
            <a:spLocks noGrp="1"/>
          </p:cNvSpPr>
          <p:nvPr>
            <p:ph type="title"/>
          </p:nvPr>
        </p:nvSpPr>
        <p:spPr bwMode="auto"/>
        <p:txBody>
          <a:bodyPr/>
          <a:lstStyle/>
          <a:p>
            <a:pPr>
              <a:defRPr/>
            </a:pPr>
            <a:r>
              <a:rPr sz="3600" b="1">
                <a:solidFill>
                  <a:srgbClr val="000000"/>
                </a:solidFill>
              </a:rPr>
              <a:t>Agenda</a:t>
            </a:r>
            <a:endParaRPr/>
          </a:p>
        </p:txBody>
      </p:sp>
      <p:sp>
        <p:nvSpPr>
          <p:cNvPr id="670686038" name="Content Placeholder 2"/>
          <p:cNvSpPr>
            <a:spLocks noGrp="1"/>
          </p:cNvSpPr>
          <p:nvPr>
            <p:ph idx="1"/>
          </p:nvPr>
        </p:nvSpPr>
        <p:spPr bwMode="auto"/>
        <p:txBody>
          <a:bodyPr/>
          <a:lstStyle/>
          <a:p>
            <a:pPr>
              <a:defRPr/>
            </a:pPr>
            <a:r>
              <a:rPr lang="de-DE" sz="2400" b="0">
                <a:solidFill>
                  <a:srgbClr val="000000"/>
                </a:solidFill>
              </a:rPr>
              <a:t>Intro</a:t>
            </a:r>
            <a:endParaRPr lang="de-DE" sz="2400" b="0">
              <a:solidFill>
                <a:srgbClr val="000000"/>
              </a:solidFill>
            </a:endParaRPr>
          </a:p>
          <a:p>
            <a:pPr lvl="1">
              <a:defRPr/>
            </a:pPr>
            <a:r>
              <a:rPr lang="de-DE" sz="2000" b="0">
                <a:solidFill>
                  <a:srgbClr val="000000"/>
                </a:solidFill>
              </a:rPr>
              <a:t>R-Refresher</a:t>
            </a:r>
            <a:endParaRPr lang="de-DE" sz="2000" b="0">
              <a:solidFill>
                <a:srgbClr val="000000"/>
              </a:solidFill>
            </a:endParaRPr>
          </a:p>
          <a:p>
            <a:pPr lvl="1">
              <a:defRPr/>
            </a:pPr>
            <a:r>
              <a:rPr lang="de-DE" sz="2000" b="0">
                <a:solidFill>
                  <a:srgbClr val="000000"/>
                </a:solidFill>
              </a:rPr>
              <a:t>Our Workflow</a:t>
            </a:r>
            <a:endParaRPr lang="de-DE" sz="2000" b="0">
              <a:solidFill>
                <a:srgbClr val="000000"/>
              </a:solidFill>
            </a:endParaRPr>
          </a:p>
          <a:p>
            <a:pPr lvl="1">
              <a:defRPr/>
            </a:pPr>
            <a:r>
              <a:rPr lang="de-DE" sz="2000" b="0">
                <a:solidFill>
                  <a:srgbClr val="000000"/>
                </a:solidFill>
              </a:rPr>
              <a:t>Example Datasets</a:t>
            </a:r>
            <a:endParaRPr lang="de-DE" sz="2000" b="0">
              <a:solidFill>
                <a:srgbClr val="000000"/>
              </a:solidFill>
            </a:endParaRPr>
          </a:p>
          <a:p>
            <a:pPr lvl="0">
              <a:defRPr/>
            </a:pPr>
            <a:r>
              <a:rPr lang="de-DE" sz="2400" b="0">
                <a:solidFill>
                  <a:srgbClr val="000000"/>
                </a:solidFill>
              </a:rPr>
              <a:t>Machine Learning</a:t>
            </a:r>
            <a:r>
              <a:rPr lang="de-DE" sz="2400" b="0">
                <a:solidFill>
                  <a:srgbClr val="000000"/>
                </a:solidFill>
              </a:rPr>
              <a:t>:</a:t>
            </a:r>
            <a:endParaRPr lang="de-DE" sz="2400" b="0">
              <a:solidFill>
                <a:srgbClr val="000000"/>
              </a:solidFill>
            </a:endParaRPr>
          </a:p>
          <a:p>
            <a:pPr lvl="1">
              <a:defRPr/>
            </a:pPr>
            <a:r>
              <a:rPr lang="de-DE" sz="2000" b="0">
                <a:solidFill>
                  <a:srgbClr val="000000"/>
                </a:solidFill>
              </a:rPr>
              <a:t>Objectives and Metrics</a:t>
            </a:r>
            <a:endParaRPr lang="de-DE" sz="2400" b="0">
              <a:solidFill>
                <a:srgbClr val="000000"/>
              </a:solidFill>
            </a:endParaRPr>
          </a:p>
          <a:p>
            <a:pPr lvl="0">
              <a:defRPr/>
            </a:pPr>
            <a:r>
              <a:rPr lang="de-DE" sz="2400" b="0">
                <a:solidFill>
                  <a:srgbClr val="000000"/>
                </a:solidFill>
              </a:rPr>
              <a:t>Tasks</a:t>
            </a:r>
            <a:endParaRPr lang="de-DE" sz="2400" b="0">
              <a:solidFill>
                <a:srgbClr val="000000"/>
              </a:solidFill>
            </a:endParaRPr>
          </a:p>
          <a:p>
            <a:pPr marL="763108" lvl="1" indent="-305908">
              <a:buFont typeface="Arial"/>
              <a:buAutoNum type="arabicPeriod"/>
              <a:defRPr/>
            </a:pPr>
            <a:r>
              <a:rPr lang="de-DE" sz="2000" b="0">
                <a:solidFill>
                  <a:srgbClr val="000000"/>
                </a:solidFill>
              </a:rPr>
              <a:t>Regression</a:t>
            </a:r>
            <a:endParaRPr lang="de-DE" sz="2000" b="0">
              <a:solidFill>
                <a:srgbClr val="000000"/>
              </a:solidFill>
            </a:endParaRPr>
          </a:p>
          <a:p>
            <a:pPr marL="763108" lvl="1" indent="-305908">
              <a:buFont typeface="Arial"/>
              <a:buAutoNum type="arabicPeriod"/>
              <a:defRPr/>
            </a:pPr>
            <a:r>
              <a:rPr lang="de-DE" sz="2000" b="0">
                <a:solidFill>
                  <a:srgbClr val="000000"/>
                </a:solidFill>
              </a:rPr>
              <a:t>Classification</a:t>
            </a:r>
            <a:endParaRPr lang="de-DE" sz="2000" b="0">
              <a:solidFill>
                <a:srgbClr val="000000"/>
              </a:solidFill>
            </a:endParaRPr>
          </a:p>
          <a:p>
            <a:pPr marL="763108" lvl="1" indent="-305908">
              <a:buFont typeface="Arial"/>
              <a:buAutoNum type="arabicPeriod"/>
              <a:defRPr/>
            </a:pPr>
            <a:r>
              <a:rPr lang="de-DE" sz="2000" b="0">
                <a:solidFill>
                  <a:srgbClr val="000000"/>
                </a:solidFill>
              </a:rPr>
              <a:t>Clustering / PCA</a:t>
            </a:r>
            <a:endParaRPr lang="de-DE" sz="2000" b="0">
              <a:solidFill>
                <a:srgbClr val="000000"/>
              </a:solidFil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10414696" name="Title 1"/>
          <p:cNvSpPr>
            <a:spLocks noGrp="1"/>
          </p:cNvSpPr>
          <p:nvPr>
            <p:ph type="title"/>
          </p:nvPr>
        </p:nvSpPr>
        <p:spPr bwMode="auto"/>
        <p:txBody>
          <a:bodyPr/>
          <a:lstStyle/>
          <a:p>
            <a:pPr>
              <a:defRPr/>
            </a:pPr>
            <a:r>
              <a:rPr lang="de-DE" sz="4000" b="1">
                <a:solidFill>
                  <a:srgbClr val="004682"/>
                </a:solidFill>
              </a:rPr>
              <a:t>Intro</a:t>
            </a:r>
            <a:endParaRPr/>
          </a:p>
        </p:txBody>
      </p:sp>
      <p:sp>
        <p:nvSpPr>
          <p:cNvPr id="1894997421" name="Text Placeholder 2"/>
          <p:cNvSpPr>
            <a:spLocks noGrp="1"/>
          </p:cNvSpPr>
          <p:nvPr>
            <p:ph type="body" idx="1"/>
          </p:nvPr>
        </p:nvSpPr>
        <p:spPr bwMode="auto"/>
        <p:txBody>
          <a:bodyPr/>
          <a:lstStyle/>
          <a:p>
            <a:pPr>
              <a:defRPr/>
            </a:pP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graphicFrame>
        <p:nvGraphicFramePr>
          <p:cNvPr id="1767341189" name=""/>
          <p:cNvGraphicFramePr>
            <a:graphicFrameLocks xmlns:a="http://schemas.openxmlformats.org/drawingml/2006/main"/>
          </p:cNvGraphicFramePr>
          <p:nvPr/>
        </p:nvGraphicFramePr>
        <p:xfrm>
          <a:off x="487075" y="1371600"/>
          <a:ext cx="6095999" cy="1346088"/>
        </p:xfrm>
        <a:graphic>
          <a:graphicData uri="http://schemas.openxmlformats.org/drawingml/2006/table">
            <a:tbl>
              <a:tblPr firstRow="1" firstCol="0" lastRow="0" lastCol="0" bandRow="1" bandCol="0">
                <a:tableStyleId>{5C22544A-7EE6-4342-B048-85BDC9FD1C3A}</a:tableStyleId>
              </a:tblPr>
              <a:tblGrid>
                <a:gridCol w="2667558"/>
                <a:gridCol w="2667558"/>
                <a:gridCol w="2667558"/>
              </a:tblGrid>
              <a:tr h="365760">
                <a:tc>
                  <a:txBody>
                    <a:bodyPr/>
                    <a:p>
                      <a:pPr>
                        <a:defRPr/>
                      </a:pPr>
                      <a:r>
                        <a:rPr lang="de-DE"/>
                        <a:t>Dataset</a:t>
                      </a:r>
                      <a:endParaRPr/>
                    </a:p>
                  </a:txBody>
                  <a:tcPr/>
                </a:tc>
                <a:tc>
                  <a:txBody>
                    <a:bodyPr/>
                    <a:p>
                      <a:pPr>
                        <a:defRPr/>
                      </a:pPr>
                      <a:r>
                        <a:rPr lang="de-DE"/>
                        <a:t>Type</a:t>
                      </a:r>
                      <a:endParaRPr/>
                    </a:p>
                  </a:txBody>
                  <a:tcPr/>
                </a:tc>
                <a:tc>
                  <a:txBody>
                    <a:bodyPr/>
                    <a:p>
                      <a:pPr>
                        <a:defRPr/>
                      </a:pPr>
                      <a:r>
                        <a:rPr lang="de-DE"/>
                        <a:t>Source</a:t>
                      </a:r>
                      <a:endParaRPr/>
                    </a:p>
                  </a:txBody>
                  <a:tcPr/>
                </a:tc>
              </a:tr>
              <a:tr h="365760">
                <a:tc>
                  <a:txBody>
                    <a:bodyPr/>
                    <a:p>
                      <a:pPr>
                        <a:defRPr/>
                      </a:pPr>
                      <a:r>
                        <a:rPr sz="1400" b="0" i="0" u="none">
                          <a:solidFill>
                            <a:srgbClr val="000000"/>
                          </a:solidFill>
                          <a:latin typeface="Arimo"/>
                          <a:ea typeface="Arimo"/>
                          <a:cs typeface="Arimo"/>
                        </a:rPr>
                        <a:t>diabetes_data_upload.csv</a:t>
                      </a:r>
                      <a:endParaRPr sz="1400">
                        <a:latin typeface="Arimo"/>
                        <a:cs typeface="Arimo"/>
                      </a:endParaRPr>
                    </a:p>
                  </a:txBody>
                  <a:tcPr/>
                </a:tc>
                <a:tc>
                  <a:txBody>
                    <a:bodyPr/>
                    <a:p>
                      <a:pPr>
                        <a:defRPr/>
                      </a:pPr>
                      <a:r>
                        <a:rPr lang="de-DE" sz="1400">
                          <a:latin typeface="Arimo"/>
                          <a:ea typeface="Arimo"/>
                          <a:cs typeface="Arimo"/>
                        </a:rPr>
                        <a:t>Classification</a:t>
                      </a:r>
                      <a:endParaRPr sz="1400">
                        <a:latin typeface="Arimo"/>
                        <a:cs typeface="Arimo"/>
                      </a:endParaRPr>
                    </a:p>
                  </a:txBody>
                  <a:tcPr/>
                </a:tc>
                <a:tc>
                  <a:txBody>
                    <a:bodyPr/>
                    <a:p>
                      <a:pPr>
                        <a:defRPr/>
                      </a:pPr>
                      <a:r>
                        <a:rPr lang="de-DE" sz="1400" u="sng">
                          <a:latin typeface="Arimo"/>
                          <a:ea typeface="Arimo"/>
                          <a:cs typeface="Arimo"/>
                          <a:hlinkClick r:id="rId3" tooltip=""/>
                        </a:rPr>
                        <a:t>UCI ML Repo</a:t>
                      </a:r>
                      <a:endParaRPr sz="1400">
                        <a:latin typeface="Arimo"/>
                        <a:cs typeface="Arimo"/>
                      </a:endParaRPr>
                    </a:p>
                  </a:txBody>
                  <a:tcPr/>
                </a:tc>
              </a:tr>
              <a:tr h="365760">
                <a:tc>
                  <a:txBody>
                    <a:bodyPr/>
                    <a:p>
                      <a:pPr>
                        <a:defRPr/>
                      </a:pPr>
                      <a:r>
                        <a:rPr sz="1400" b="0" i="0" u="none">
                          <a:solidFill>
                            <a:srgbClr val="000000"/>
                          </a:solidFill>
                          <a:latin typeface="Arimo"/>
                          <a:ea typeface="Arimo"/>
                          <a:cs typeface="Arimo"/>
                        </a:rPr>
                        <a:t>oktoberfestgesamt19852024.csv</a:t>
                      </a:r>
                      <a:endParaRPr sz="1400">
                        <a:latin typeface="Arimo"/>
                        <a:cs typeface="Arimo"/>
                      </a:endParaRPr>
                    </a:p>
                  </a:txBody>
                  <a:tcPr/>
                </a:tc>
                <a:tc>
                  <a:txBody>
                    <a:bodyPr/>
                    <a:p>
                      <a:pPr>
                        <a:defRPr/>
                      </a:pPr>
                      <a:r>
                        <a:rPr lang="de-DE" sz="1400">
                          <a:latin typeface="Arimo"/>
                          <a:ea typeface="Arimo"/>
                          <a:cs typeface="Arimo"/>
                        </a:rPr>
                        <a:t>Regression</a:t>
                      </a:r>
                      <a:endParaRPr sz="1400">
                        <a:latin typeface="Arimo"/>
                        <a:cs typeface="Arimo"/>
                      </a:endParaRPr>
                    </a:p>
                  </a:txBody>
                  <a:tcPr/>
                </a:tc>
                <a:tc>
                  <a:txBody>
                    <a:bodyPr/>
                    <a:p>
                      <a:pPr>
                        <a:defRPr/>
                      </a:pPr>
                      <a:r>
                        <a:rPr lang="de-DE" sz="1400">
                          <a:latin typeface="Arimo"/>
                          <a:ea typeface="Arimo"/>
                          <a:cs typeface="Arimo"/>
                        </a:rPr>
                        <a:t>Munich </a:t>
                      </a:r>
                      <a:r>
                        <a:rPr lang="de-DE" sz="1400" u="sng">
                          <a:latin typeface="Arimo"/>
                          <a:ea typeface="Arimo"/>
                          <a:cs typeface="Arimo"/>
                          <a:hlinkClick r:id="rId4" tooltip=""/>
                        </a:rPr>
                        <a:t>Open Data</a:t>
                      </a:r>
                      <a:endParaRPr sz="1400">
                        <a:latin typeface="Arimo"/>
                        <a:cs typeface="Arimo"/>
                      </a:endParaRPr>
                    </a:p>
                  </a:txBody>
                  <a:tcPr/>
                </a:tc>
              </a:tr>
              <a:tr h="365760">
                <a:tc>
                  <a:txBody>
                    <a:bodyPr/>
                    <a:p>
                      <a:pPr>
                        <a:defRPr/>
                      </a:pPr>
                      <a:r>
                        <a:rPr sz="1400" b="0" i="0" u="none">
                          <a:solidFill>
                            <a:srgbClr val="000000"/>
                          </a:solidFill>
                          <a:latin typeface="Arimo"/>
                          <a:ea typeface="Arimo"/>
                          <a:cs typeface="Arimo"/>
                        </a:rPr>
                        <a:t>agaricus-lepiota.data</a:t>
                      </a:r>
                      <a:endParaRPr sz="1400">
                        <a:latin typeface="Arimo"/>
                        <a:cs typeface="Arimo"/>
                      </a:endParaRPr>
                    </a:p>
                  </a:txBody>
                  <a:tcPr/>
                </a:tc>
                <a:tc>
                  <a:txBody>
                    <a:bodyPr/>
                    <a:p>
                      <a:pPr>
                        <a:defRPr/>
                      </a:pPr>
                      <a:r>
                        <a:rPr lang="de-DE" sz="1400">
                          <a:latin typeface="Arimo"/>
                          <a:ea typeface="Arimo"/>
                          <a:cs typeface="Arimo"/>
                        </a:rPr>
                        <a:t>Classification</a:t>
                      </a:r>
                      <a:endParaRPr sz="1400">
                        <a:latin typeface="Arimo"/>
                        <a:cs typeface="Arimo"/>
                      </a:endParaRPr>
                    </a:p>
                  </a:txBody>
                  <a:tcPr/>
                </a:tc>
                <a:tc>
                  <a:txBody>
                    <a:bodyPr/>
                    <a:p>
                      <a:pPr>
                        <a:defRPr/>
                      </a:pPr>
                      <a:r>
                        <a:rPr lang="de-DE" sz="1400" u="sng">
                          <a:latin typeface="Arimo"/>
                          <a:ea typeface="Arimo"/>
                          <a:cs typeface="Arimo"/>
                          <a:hlinkClick r:id="rId5" tooltip=""/>
                        </a:rPr>
                        <a:t>UCI ML Repo</a:t>
                      </a:r>
                      <a:endParaRPr sz="1400">
                        <a:latin typeface="Arimo"/>
                        <a:cs typeface="Arimo"/>
                      </a:endParaRPr>
                    </a:p>
                  </a:txBody>
                  <a:tcPr/>
                </a:tc>
              </a:tr>
              <a:tr h="365760">
                <a:tc>
                  <a:txBody>
                    <a:bodyPr/>
                    <a:p>
                      <a:pPr>
                        <a:defRPr/>
                      </a:pPr>
                      <a:r>
                        <a:rPr sz="1400" b="0" i="0" u="none">
                          <a:solidFill>
                            <a:srgbClr val="000000"/>
                          </a:solidFill>
                          <a:latin typeface="Arimo"/>
                          <a:ea typeface="Arimo"/>
                          <a:cs typeface="Arimo"/>
                        </a:rPr>
                        <a:t>MI.data</a:t>
                      </a:r>
                      <a:endParaRPr sz="1400">
                        <a:latin typeface="Arimo"/>
                        <a:cs typeface="Arimo"/>
                      </a:endParaRPr>
                    </a:p>
                  </a:txBody>
                  <a:tcPr/>
                </a:tc>
                <a:tc>
                  <a:txBody>
                    <a:bodyPr/>
                    <a:p>
                      <a:pPr>
                        <a:defRPr/>
                      </a:pPr>
                      <a:r>
                        <a:rPr lang="de-DE" sz="1400">
                          <a:latin typeface="Arimo"/>
                          <a:ea typeface="Arimo"/>
                          <a:cs typeface="Arimo"/>
                        </a:rPr>
                        <a:t>Classification</a:t>
                      </a:r>
                      <a:endParaRPr sz="1400">
                        <a:latin typeface="Arimo"/>
                        <a:cs typeface="Arimo"/>
                      </a:endParaRPr>
                    </a:p>
                  </a:txBody>
                  <a:tcPr/>
                </a:tc>
                <a:tc>
                  <a:txBody>
                    <a:bodyPr/>
                    <a:p>
                      <a:pPr>
                        <a:defRPr/>
                      </a:pPr>
                      <a:r>
                        <a:rPr lang="de-DE" sz="1400" b="0" i="0" u="sng" strike="noStrike" cap="none" spc="0">
                          <a:solidFill>
                            <a:schemeClr val="dk1"/>
                          </a:solidFill>
                          <a:latin typeface="Arimo"/>
                          <a:ea typeface="Arimo"/>
                          <a:cs typeface="Arimo"/>
                          <a:hlinkClick r:id="rId6" tooltip=""/>
                        </a:rPr>
                        <a:t>UCI ML Repo</a:t>
                      </a:r>
                      <a:endParaRPr sz="1400">
                        <a:latin typeface="Arimo"/>
                        <a:cs typeface="Arimo"/>
                      </a:endParaRPr>
                    </a:p>
                  </a:txBody>
                  <a:tcPr/>
                </a:tc>
              </a:tr>
              <a:tr h="365760">
                <a:tc>
                  <a:txBody>
                    <a:bodyPr/>
                    <a:p>
                      <a:pPr>
                        <a:defRPr/>
                      </a:pPr>
                      <a:r>
                        <a:rPr lang="de-DE" sz="1400">
                          <a:latin typeface="Arimo"/>
                          <a:ea typeface="Arimo"/>
                          <a:cs typeface="Arimo"/>
                        </a:rPr>
                        <a:t>winequality</a:t>
                      </a:r>
                      <a:endParaRPr lang="de-DE" sz="1400">
                        <a:latin typeface="Arimo"/>
                        <a:ea typeface="Arimo"/>
                        <a:cs typeface="Arimo"/>
                      </a:endParaRPr>
                    </a:p>
                  </a:txBody>
                  <a:tcPr/>
                </a:tc>
                <a:tc>
                  <a:txBody>
                    <a:bodyPr/>
                    <a:p>
                      <a:pPr>
                        <a:defRPr/>
                      </a:pPr>
                      <a:r>
                        <a:rPr lang="de-DE" sz="1400">
                          <a:latin typeface="Arimo"/>
                          <a:ea typeface="Arimo"/>
                          <a:cs typeface="Arimo"/>
                        </a:rPr>
                        <a:t>Regression</a:t>
                      </a:r>
                      <a:endParaRPr lang="de-DE" sz="1400">
                        <a:latin typeface="Arimo"/>
                        <a:ea typeface="Arimo"/>
                        <a:cs typeface="Arimo"/>
                      </a:endParaRPr>
                    </a:p>
                  </a:txBody>
                  <a:tcPr/>
                </a:tc>
                <a:tc>
                  <a:txBody>
                    <a:bodyPr/>
                    <a:p>
                      <a:pPr>
                        <a:defRPr/>
                      </a:pPr>
                      <a:r>
                        <a:rPr lang="de-DE" sz="1400" u="sng">
                          <a:latin typeface="Arimo"/>
                          <a:ea typeface="Arimo"/>
                          <a:cs typeface="Arimo"/>
                          <a:hlinkClick r:id="rId7" tooltip=""/>
                        </a:rPr>
                        <a:t>UCI ML Repo</a:t>
                      </a:r>
                      <a:endParaRPr sz="1400">
                        <a:latin typeface="Arimo"/>
                        <a:ea typeface="Arimo"/>
                        <a:cs typeface="Arimo"/>
                      </a:endParaRPr>
                    </a:p>
                  </a:txBody>
                  <a:tcPr/>
                </a:tc>
              </a:tr>
              <a:tr h="365760">
                <a:tc>
                  <a:txBody>
                    <a:bodyPr/>
                    <a:p>
                      <a:pPr>
                        <a:defRPr/>
                      </a:pPr>
                      <a:r>
                        <a:rPr lang="de-DE" sz="1400">
                          <a:latin typeface="Arimo"/>
                          <a:ea typeface="Arimo"/>
                          <a:cs typeface="Arimo"/>
                        </a:rPr>
                        <a:t>abalone.data</a:t>
                      </a:r>
                      <a:endParaRPr lang="de-DE" sz="1400">
                        <a:latin typeface="Arimo"/>
                        <a:ea typeface="Arimo"/>
                        <a:cs typeface="Arimo"/>
                      </a:endParaRPr>
                    </a:p>
                  </a:txBody>
                  <a:tcPr/>
                </a:tc>
                <a:tc>
                  <a:txBody>
                    <a:bodyPr/>
                    <a:p>
                      <a:pPr>
                        <a:defRPr/>
                      </a:pPr>
                      <a:r>
                        <a:rPr lang="de-DE" sz="1400">
                          <a:latin typeface="Arimo"/>
                          <a:ea typeface="Arimo"/>
                          <a:cs typeface="Arimo"/>
                        </a:rPr>
                        <a:t>Regression</a:t>
                      </a:r>
                      <a:endParaRPr lang="de-DE" sz="1400">
                        <a:latin typeface="Arimo"/>
                        <a:ea typeface="Arimo"/>
                        <a:cs typeface="Arimo"/>
                      </a:endParaRPr>
                    </a:p>
                  </a:txBody>
                  <a:tcPr/>
                </a:tc>
                <a:tc>
                  <a:txBody>
                    <a:bodyPr/>
                    <a:p>
                      <a:pPr>
                        <a:defRPr/>
                      </a:pPr>
                      <a:r>
                        <a:rPr lang="de-DE" sz="1400" u="sng">
                          <a:latin typeface="Arimo"/>
                          <a:ea typeface="Arimo"/>
                          <a:cs typeface="Arimo"/>
                          <a:hlinkClick r:id="rId8" tooltip=""/>
                        </a:rPr>
                        <a:t>UCI ML Repo</a:t>
                      </a:r>
                      <a:endParaRPr lang="de-DE" sz="1400">
                        <a:latin typeface="Arimo"/>
                        <a:ea typeface="Arimo"/>
                        <a:cs typeface="Arimo"/>
                      </a:endParaRPr>
                    </a:p>
                  </a:txBody>
                  <a:tcPr/>
                </a:tc>
              </a:tr>
            </a:tbl>
          </a:graphicData>
        </a:graphic>
      </p:graphicFrame>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849060236" name="Title 1"/>
          <p:cNvSpPr>
            <a:spLocks noGrp="1"/>
          </p:cNvSpPr>
          <p:nvPr>
            <p:ph type="title"/>
          </p:nvPr>
        </p:nvSpPr>
        <p:spPr bwMode="auto">
          <a:xfrm>
            <a:off x="722313" y="4406899"/>
            <a:ext cx="7772400" cy="1362074"/>
          </a:xfrm>
        </p:spPr>
        <p:txBody>
          <a:bodyPr/>
          <a:lstStyle>
            <a:lvl1pPr algn="l">
              <a:defRPr sz="4000" b="1" cap="all"/>
            </a:lvl1pPr>
          </a:lstStyle>
          <a:p>
            <a:pPr>
              <a:defRPr/>
            </a:pPr>
            <a:r>
              <a:rPr lang="de-DE"/>
              <a:t>Machine Learning</a:t>
            </a:r>
            <a:endParaRPr/>
          </a:p>
        </p:txBody>
      </p:sp>
      <p:sp>
        <p:nvSpPr>
          <p:cNvPr id="1321353254" name="Text Placeholder 2"/>
          <p:cNvSpPr>
            <a:spLocks noGrp="1"/>
          </p:cNvSpPr>
          <p:nvPr>
            <p:ph type="body" idx="1"/>
          </p:nvPr>
        </p:nvSpPr>
        <p:spPr bwMode="auto">
          <a:xfrm flipH="0" flipV="0">
            <a:off x="722313" y="3845943"/>
            <a:ext cx="7772400" cy="560954"/>
          </a:xfrm>
        </p:spPr>
        <p:txBody>
          <a:bodyPr/>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a:defRPr/>
            </a:pP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830098582" name="Title 1"/>
          <p:cNvSpPr>
            <a:spLocks noGrp="1"/>
          </p:cNvSpPr>
          <p:nvPr>
            <p:ph type="title"/>
          </p:nvPr>
        </p:nvSpPr>
        <p:spPr bwMode="auto"/>
        <p:txBody>
          <a:bodyPr/>
          <a:lstStyle/>
          <a:p>
            <a:pPr>
              <a:defRPr/>
            </a:pPr>
            <a:r>
              <a:rPr lang="de-DE"/>
              <a:t>Data Split</a:t>
            </a:r>
            <a:endParaRPr/>
          </a:p>
        </p:txBody>
      </p:sp>
      <p:sp>
        <p:nvSpPr>
          <p:cNvPr id="866505572" name="Content Placeholder 2"/>
          <p:cNvSpPr>
            <a:spLocks noGrp="1"/>
          </p:cNvSpPr>
          <p:nvPr>
            <p:ph idx="1"/>
          </p:nvPr>
        </p:nvSpPr>
        <p:spPr bwMode="auto">
          <a:xfrm flipH="0" flipV="0">
            <a:off x="457199" y="1600199"/>
            <a:ext cx="4114800" cy="4525962"/>
          </a:xfrm>
        </p:spPr>
        <p:txBody>
          <a:bodyPr/>
          <a:lstStyle/>
          <a:p>
            <a:pPr>
              <a:defRPr/>
            </a:pPr>
            <a:endParaRPr/>
          </a:p>
        </p:txBody>
      </p:sp>
      <p:sp>
        <p:nvSpPr>
          <p:cNvPr id="2144266840" name=""/>
          <p:cNvSpPr txBox="1"/>
          <p:nvPr/>
        </p:nvSpPr>
        <p:spPr bwMode="auto">
          <a:xfrm rot="0" flipH="0" flipV="0">
            <a:off x="4852429" y="1557825"/>
            <a:ext cx="3757307"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764159948" name="Title 1"/>
          <p:cNvSpPr>
            <a:spLocks noGrp="1"/>
          </p:cNvSpPr>
          <p:nvPr>
            <p:ph type="title"/>
          </p:nvPr>
        </p:nvSpPr>
        <p:spPr bwMode="auto">
          <a:xfrm>
            <a:off x="722313" y="4406899"/>
            <a:ext cx="7772400" cy="1362074"/>
          </a:xfrm>
        </p:spPr>
        <p:txBody>
          <a:bodyPr/>
          <a:lstStyle>
            <a:lvl1pPr algn="l">
              <a:defRPr sz="4000" b="1" cap="all"/>
            </a:lvl1pPr>
          </a:lstStyle>
          <a:p>
            <a:pPr>
              <a:defRPr/>
            </a:pPr>
            <a:r>
              <a:rPr lang="de-DE"/>
              <a:t>Regression</a:t>
            </a:r>
            <a:endParaRPr/>
          </a:p>
        </p:txBody>
      </p:sp>
      <p:sp>
        <p:nvSpPr>
          <p:cNvPr id="65417199" name="Text Placeholder 2"/>
          <p:cNvSpPr>
            <a:spLocks noGrp="1"/>
          </p:cNvSpPr>
          <p:nvPr>
            <p:ph type="body" idx="1"/>
          </p:nvPr>
        </p:nvSpPr>
        <p:spPr bwMode="auto">
          <a:xfrm>
            <a:off x="722313" y="2906712"/>
            <a:ext cx="7772400" cy="1500186"/>
          </a:xfrm>
        </p:spPr>
        <p:txBody>
          <a:bodyPr/>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305908" indent="-305908">
              <a:buFont typeface="Arial"/>
              <a:buChar char="–"/>
              <a:defRPr/>
            </a:pPr>
            <a:r>
              <a:rPr lang="de-DE"/>
              <a:t>Single variable vs MLR</a:t>
            </a:r>
            <a:endParaRPr lang="de-DE"/>
          </a:p>
          <a:p>
            <a:pPr marL="305908" indent="-305908">
              <a:buFont typeface="Arial"/>
              <a:buChar char="–"/>
              <a:defRPr/>
            </a:pPr>
            <a:r>
              <a:rPr lang="de-DE"/>
              <a:t>RMSE</a:t>
            </a:r>
            <a:endParaRPr lang="de-DE"/>
          </a:p>
          <a:p>
            <a:pPr marL="305908" indent="-305908">
              <a:buFont typeface="Arial"/>
              <a:buChar char="–"/>
              <a:defRPr/>
            </a:pP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927410378" name="Title 1"/>
          <p:cNvSpPr>
            <a:spLocks noGrp="1"/>
          </p:cNvSpPr>
          <p:nvPr>
            <p:ph type="title"/>
          </p:nvPr>
        </p:nvSpPr>
        <p:spPr bwMode="auto"/>
        <p:txBody>
          <a:bodyPr vertOverflow="overflow" horzOverflow="overflow" vert="horz" wrap="square" lIns="91440" tIns="45720" rIns="91440" bIns="45720" numCol="1" spcCol="0" rtlCol="0" fromWordArt="0" anchor="ctr" anchorCtr="0" forceAA="0" upright="0" compatLnSpc="0">
            <a:normAutofit fontScale="90000" lnSpcReduction="2000"/>
          </a:bodyPr>
          <a:lstStyle/>
          <a:p>
            <a:pPr>
              <a:defRPr/>
            </a:pPr>
            <a:r>
              <a:rPr lang="de-DE"/>
              <a:t>Demo 1: LinReg – White Wine Quality</a:t>
            </a:r>
            <a:endParaRPr/>
          </a:p>
        </p:txBody>
      </p:sp>
      <p:sp>
        <p:nvSpPr>
          <p:cNvPr id="1298429573" name="Content Placeholder 2"/>
          <p:cNvSpPr>
            <a:spLocks noGrp="1"/>
          </p:cNvSpPr>
          <p:nvPr>
            <p:ph idx="1"/>
          </p:nvPr>
        </p:nvSpPr>
        <p:spPr bwMode="auto"/>
        <p:txBody>
          <a:bodyPr/>
          <a:lstStyle/>
          <a:p>
            <a:pPr>
              <a:defRPr/>
            </a:pP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991328737" name="Title 1"/>
          <p:cNvSpPr>
            <a:spLocks noGrp="1"/>
          </p:cNvSpPr>
          <p:nvPr>
            <p:ph type="title"/>
          </p:nvPr>
        </p:nvSpPr>
        <p:spPr bwMode="auto"/>
        <p:txBody>
          <a:bodyPr vertOverflow="overflow" horzOverflow="overflow" vert="horz" wrap="square" lIns="91440" tIns="45720" rIns="91440" bIns="45720" numCol="1" spcCol="0" rtlCol="0" fromWordArt="0" anchor="ctr" anchorCtr="0" forceAA="0" upright="0" compatLnSpc="0">
            <a:normAutofit fontScale="90000" lnSpcReduction="2000"/>
          </a:bodyPr>
          <a:lstStyle/>
          <a:p>
            <a:pPr>
              <a:defRPr/>
            </a:pPr>
            <a:r>
              <a:rPr lang="de-DE"/>
              <a:t>Task 1: LinReg - Oktoberfest Detective</a:t>
            </a:r>
            <a:endParaRPr/>
          </a:p>
        </p:txBody>
      </p:sp>
      <p:graphicFrame>
        <p:nvGraphicFramePr>
          <p:cNvPr id="1547432811" name=""/>
          <p:cNvGraphicFramePr>
            <a:graphicFrameLocks xmlns:a="http://schemas.openxmlformats.org/drawingml/2006/main"/>
          </p:cNvGraphicFramePr>
          <p:nvPr/>
        </p:nvGraphicFramePr>
        <p:xfrm>
          <a:off x="1523999" y="1371600"/>
          <a:ext cx="6095999" cy="2153741"/>
        </p:xfrm>
        <a:graphic>
          <a:graphicData uri="http://schemas.openxmlformats.org/drawingml/2006/table">
            <a:tbl>
              <a:tblPr firstRow="1" firstCol="0" lastRow="0" lastCol="0" bandRow="1" bandCol="0">
                <a:tableStyleId>{5C22544A-7EE6-4342-B048-85BDC9FD1C3A}</a:tableStyleId>
              </a:tblPr>
              <a:tblGrid>
                <a:gridCol w="3047999"/>
                <a:gridCol w="3047999"/>
              </a:tblGrid>
              <a:tr h="365760">
                <a:tc>
                  <a:txBody>
                    <a:bodyPr/>
                    <a:p>
                      <a:pPr>
                        <a:defRPr/>
                      </a:pPr>
                      <a:r>
                        <a:rPr lang="de-DE"/>
                        <a:t>Columns</a:t>
                      </a:r>
                      <a:endParaRPr/>
                    </a:p>
                  </a:txBody>
                  <a:tcPr/>
                </a:tc>
                <a:tc>
                  <a:txBody>
                    <a:bodyPr/>
                    <a:p>
                      <a:pPr>
                        <a:defRPr/>
                      </a:pPr>
                      <a:r>
                        <a:rPr lang="de-DE"/>
                        <a:t>Unit</a:t>
                      </a:r>
                      <a:endParaRPr/>
                    </a:p>
                  </a:txBody>
                  <a:tcPr/>
                </a:tc>
              </a:tr>
              <a:tr h="365760">
                <a:tc>
                  <a:txBody>
                    <a:bodyPr/>
                    <a:p>
                      <a:pPr>
                        <a:defRPr/>
                      </a:pPr>
                      <a:r>
                        <a:rPr lang="de-DE"/>
                        <a:t>Jahr</a:t>
                      </a:r>
                      <a:endParaRPr/>
                    </a:p>
                  </a:txBody>
                  <a:tcPr/>
                </a:tc>
                <a:tc>
                  <a:txBody>
                    <a:bodyPr/>
                    <a:p>
                      <a:pPr>
                        <a:defRPr/>
                      </a:pPr>
                      <a:endParaRPr/>
                    </a:p>
                  </a:txBody>
                  <a:tcPr/>
                </a:tc>
              </a:tr>
              <a:tr h="365760">
                <a:tc>
                  <a:txBody>
                    <a:bodyPr/>
                    <a:p>
                      <a:pPr>
                        <a:defRPr/>
                      </a:pPr>
                      <a:r>
                        <a:rPr lang="de-DE"/>
                        <a:t>Dauer</a:t>
                      </a:r>
                      <a:endParaRPr/>
                    </a:p>
                  </a:txBody>
                  <a:tcPr/>
                </a:tc>
                <a:tc>
                  <a:txBody>
                    <a:bodyPr/>
                    <a:p>
                      <a:pPr>
                        <a:defRPr/>
                      </a:pPr>
                      <a:endParaRPr/>
                    </a:p>
                  </a:txBody>
                  <a:tcPr/>
                </a:tc>
              </a:tr>
              <a:tr h="365760">
                <a:tc>
                  <a:txBody>
                    <a:bodyPr/>
                    <a:p>
                      <a:pPr>
                        <a:defRPr/>
                      </a:pPr>
                      <a:endParaRPr/>
                    </a:p>
                  </a:txBody>
                  <a:tcPr/>
                </a:tc>
                <a:tc>
                  <a:txBody>
                    <a:bodyPr/>
                    <a:p>
                      <a:pPr>
                        <a:defRPr/>
                      </a:pPr>
                      <a:endParaRPr/>
                    </a:p>
                  </a:txBody>
                  <a:tcPr/>
                </a:tc>
              </a:tr>
              <a:tr h="365760">
                <a:tc>
                  <a:txBody>
                    <a:bodyPr/>
                    <a:p>
                      <a:pPr>
                        <a:defRPr/>
                      </a:pPr>
                      <a:endParaRPr/>
                    </a:p>
                  </a:txBody>
                  <a:tcPr/>
                </a:tc>
                <a:tc>
                  <a:txBody>
                    <a:bodyPr/>
                    <a:p>
                      <a:pPr>
                        <a:defRPr/>
                      </a:pPr>
                      <a:endParaRPr/>
                    </a:p>
                  </a:txBody>
                  <a:tcPr/>
                </a:tc>
              </a:tr>
              <a:tr h="365760">
                <a:tc>
                  <a:txBody>
                    <a:bodyPr/>
                    <a:p>
                      <a:pPr>
                        <a:defRPr/>
                      </a:pPr>
                      <a:endParaRPr/>
                    </a:p>
                  </a:txBody>
                  <a:tcPr/>
                </a:tc>
                <a:tc>
                  <a:txBody>
                    <a:bodyPr/>
                    <a:p>
                      <a:pPr>
                        <a:defRPr/>
                      </a:pPr>
                      <a:endParaRPr/>
                    </a:p>
                  </a:txBody>
                  <a:tcPr/>
                </a:tc>
              </a:tr>
              <a:tr h="365760">
                <a:tc>
                  <a:txBody>
                    <a:bodyPr/>
                    <a:p>
                      <a:pPr>
                        <a:defRPr/>
                      </a:pPr>
                      <a:endParaRPr/>
                    </a:p>
                  </a:txBody>
                  <a:tcPr/>
                </a:tc>
                <a:tc>
                  <a:txBody>
                    <a:bodyPr/>
                    <a:p>
                      <a:pPr>
                        <a:defRPr/>
                      </a:pPr>
                      <a:endParaRPr/>
                    </a:p>
                  </a:txBody>
                  <a:tcPr/>
                </a:tc>
              </a:tr>
              <a:tr h="365760">
                <a:tc>
                  <a:txBody>
                    <a:bodyPr/>
                    <a:p>
                      <a:pPr>
                        <a:defRPr/>
                      </a:pPr>
                      <a:endParaRPr/>
                    </a:p>
                  </a:txBody>
                  <a:tcPr/>
                </a:tc>
                <a:tc>
                  <a:txBody>
                    <a:bodyPr/>
                    <a:p>
                      <a:pPr>
                        <a:defRPr/>
                      </a:pPr>
                      <a:endParaRPr/>
                    </a:p>
                  </a:txBody>
                  <a:tcPr/>
                </a:tc>
              </a:tr>
            </a:tbl>
          </a:graphicData>
        </a:graphic>
      </p:graphicFrame>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majorFont>
      <a:minorFont>
        <a:latin typeface="Calibri"/>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spDef>
      <a:spPr bwMode="auto"/>
      <a:bodyPr/>
      <a:lstStyle/>
      <a:style>
        <a:lnRef idx="1">
          <a:schemeClr val="accent1"/>
        </a:lnRef>
        <a:fillRef idx="3">
          <a:schemeClr val="accent1"/>
        </a:fillRef>
        <a:effectRef idx="2">
          <a:schemeClr val="accent1"/>
        </a:effectRef>
        <a:fontRef idx="minor">
          <a:schemeClr val="lt1"/>
        </a:fontRef>
      </a:style>
    </a:spDef>
    <a:lnDef>
      <a:spPr bwMode="auto"/>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
      <a:majorFont>
        <a:latin typeface="Calibri"/>
        <a:ea typeface="Arial"/>
        <a:cs typeface="Arial"/>
      </a:majorFont>
      <a:minorFont>
        <a:latin typeface="Calibri"/>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spDef>
      <a:spPr bwMode="auto"/>
      <a:bodyPr/>
      <a:lstStyle/>
      <a:style>
        <a:lnRef idx="1">
          <a:schemeClr val="accent1"/>
        </a:lnRef>
        <a:fillRef idx="3">
          <a:schemeClr val="accent1"/>
        </a:fillRef>
        <a:effectRef idx="2">
          <a:schemeClr val="accent1"/>
        </a:effectRef>
        <a:fontRef idx="minor">
          <a:schemeClr val="lt1"/>
        </a:fontRef>
      </a:style>
    </a:spDef>
    <a:lnDef>
      <a:spPr bwMode="auto"/>
      <a:bodyPr/>
      <a:lstStyle/>
      <a:style>
        <a:lnRef idx="2">
          <a:schemeClr val="accent1"/>
        </a:lnRef>
        <a:fillRef idx="0">
          <a:schemeClr val="accent1"/>
        </a:fillRef>
        <a:effectRef idx="1">
          <a:schemeClr val="accent1"/>
        </a:effectRef>
        <a:fontRef idx="minor">
          <a:schemeClr val="tx1"/>
        </a:fontRef>
      </a:style>
    </a:lnDef>
  </a:objectDefaults>
</a:theme>
</file>

<file path=docProps/app.xml><?xml version="1.0" encoding="utf-8"?>
<Properties xmlns="http://schemas.openxmlformats.org/officeDocument/2006/extended-properties" xmlns:vt="http://schemas.openxmlformats.org/officeDocument/2006/docPropsVTypes">
  <TotalTime>0</TotalTime>
  <Words>0</Words>
  <Application>ONLYOFFICE/9.0.4.50</Application>
  <PresentationFormat>On-screen Show (4:3)</PresentationFormat>
  <Paragraphs>0</Paragraphs>
  <Slides>11</Slides>
  <Notes>11</Notes>
  <HiddenSlides>0</HiddenSlides>
  <MMClips>2</MMClips>
  <ScaleCrop>0</ScaleCrop>
  <HeadingPairs>
    <vt:vector size="4" baseType="variant">
      <vt:variant>
        <vt:lpstr>Theme</vt:lpstr>
      </vt:variant>
      <vt:variant>
        <vt:i4>1</vt:i4>
      </vt:variant>
      <vt:variant>
        <vt:lpstr>Slide Titles</vt:lpstr>
      </vt:variant>
      <vt:variant>
        <vt:i4>11</vt:i4>
      </vt:variant>
    </vt:vector>
  </HeadingPairs>
  <TitlesOfParts>
    <vt:vector size="12"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
  <cp:revision>5</cp:revision>
  <dcterms:created xsi:type="dcterms:W3CDTF">2013-01-27T09:14:16Z</dcterms:created>
  <dcterms:modified xsi:type="dcterms:W3CDTF">2025-09-23T21:15:48Z</dcterms:modified>
  <cp:category/>
</cp:coreProperties>
</file>