
<file path=[Content_Types].xml><?xml version="1.0" encoding="utf-8"?>
<Types xmlns="http://schemas.openxmlformats.org/package/2006/content-types">
  <Default Extension="xml" ContentType="application/xml"/>
  <Default Extension="wmf" ContentType="image/x-wmf"/>
  <Default Extension="bin" ContentType="application/vnd.openxmlformats-officedocument.oleObject"/>
  <Default Extension="rels" ContentType="application/vnd.openxmlformats-package.relationships+xml"/>
  <Default Extension="jpeg" ContentType="image/jpeg"/>
  <Default Extension="png" ContentType="image/png"/>
  <Override PartName="/ppt/notesSlides/notesSlide14.xml" ContentType="application/vnd.openxmlformats-officedocument.presentationml.notesSlide+xml"/>
  <Override PartName="/ppt/notesSlides/notesSlide12.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s/slide13.xml" ContentType="application/vnd.openxmlformats-officedocument.presentationml.slide+xml"/>
  <Override PartName="/ppt/theme/theme2.xml" ContentType="application/vnd.openxmlformats-officedocument.theme+xml"/>
  <Override PartName="/ppt/theme/theme1.xml" ContentType="application/vnd.openxmlformats-officedocument.theme+xml"/>
  <Override PartName="/ppt/slides/slide3.xml" ContentType="application/vnd.openxmlformats-officedocument.presentationml.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s/slide12.xml" ContentType="application/vnd.openxmlformats-officedocument.presentationml.slide+xml"/>
  <Override PartName="/ppt/slideLayouts/slideLayout5.xml" ContentType="application/vnd.openxmlformats-officedocument.presentationml.slideLayout+xml"/>
  <Override PartName="/ppt/slides/slide7.xml" ContentType="application/vnd.openxmlformats-officedocument.presentationml.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tableStyles.xml" ContentType="application/vnd.openxmlformats-officedocument.presentationml.tableStyles+xml"/>
  <Override PartName="/docProps/app.xml" ContentType="application/vnd.openxmlformats-officedocument.extended-properties+xml"/>
  <Override PartName="/ppt/viewProps.xml" ContentType="application/vnd.openxmlformats-officedocument.presentationml.viewProps+xml"/>
  <Override PartName="/ppt/slides/slide8.xml" ContentType="application/vnd.openxmlformats-officedocument.presentationml.slide+xml"/>
  <Override PartName="/ppt/notesSlides/notesSlide8.xml" ContentType="application/vnd.openxmlformats-officedocument.presentationml.notesSlide+xml"/>
  <Override PartName="/ppt/slideLayouts/slideLayout2.xml" ContentType="application/vnd.openxmlformats-officedocument.presentationml.slideLayout+xml"/>
  <Override PartName="/ppt/presProps.xml" ContentType="application/vnd.openxmlformats-officedocument.presentationml.presProps+xml"/>
  <Override PartName="/ppt/slideLayouts/slideLayout8.xml" ContentType="application/vnd.openxmlformats-officedocument.presentationml.slideLayout+xml"/>
  <Override PartName="/docProps/core.xml" ContentType="application/vnd.openxmlformats-package.core-properties+xml"/>
  <Override PartName="/ppt/slideLayouts/slideLayout6.xml" ContentType="application/vnd.openxmlformats-officedocument.presentationml.slideLayout+xml"/>
  <Override PartName="/ppt/slides/slide6.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Masters/slideMaster1.xml" ContentType="application/vnd.openxmlformats-officedocument.presentationml.slideMaster+xml"/>
  <Override PartName="/ppt/slides/slide2.xml" ContentType="application/vnd.openxmlformats-officedocument.presentationml.slide+xml"/>
  <Override PartName="/ppt/slides/slide5.xml" ContentType="application/vnd.openxmlformats-officedocument.presentationml.slide+xml"/>
  <Override PartName="/ppt/notesSlides/notesSlide13.xml" ContentType="application/vnd.openxmlformats-officedocument.presentationml.notesSlide+xml"/>
  <Override PartName="/ppt/slides/slide9.xml" ContentType="application/vnd.openxmlformats-officedocument.presentationml.slide+xml"/>
  <Override PartName="/ppt/notesSlides/notesSlide1.xml" ContentType="application/vnd.openxmlformats-officedocument.presentationml.notesSlide+xml"/>
  <Override PartName="/ppt/slides/slide11.xml" ContentType="application/vnd.openxmlformats-officedocument.presentationml.slide+xml"/>
  <Override PartName="/ppt/slides/slide14.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6.xml" ContentType="application/vnd.openxmlformats-officedocument.presentationml.notesSlide+xml"/>
  <Override PartName="/ppt/presentation.xml" ContentType="application/vnd.openxmlformats-officedocument.presentationml.presentation.main+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p:sldMasterIdLst>
    <p:sldMasterId id="2147483648" r:id="rId1"/>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9144000" cy="6858000" type="screen4x3"/>
  <p:notesSz cx="6858000" cy="9144000"/>
  <p:defaultTextStyle>
    <a:defPPr>
      <a:defRPr lang="en-US"/>
    </a:defPPr>
    <a:lvl1pPr marL="0" algn="l" defTabSz="457200" rtl="0">
      <a:defRPr sz="1800">
        <a:solidFill>
          <a:schemeClr val="tx1"/>
        </a:solidFill>
        <a:latin typeface="+mn-lt"/>
        <a:ea typeface="+mn-ea"/>
        <a:cs typeface="+mn-cs"/>
      </a:defRPr>
    </a:lvl1pPr>
    <a:lvl2pPr marL="457200" algn="l" defTabSz="457200" rtl="0">
      <a:defRPr sz="1800">
        <a:solidFill>
          <a:schemeClr val="tx1"/>
        </a:solidFill>
        <a:latin typeface="+mn-lt"/>
        <a:ea typeface="+mn-ea"/>
        <a:cs typeface="+mn-cs"/>
      </a:defRPr>
    </a:lvl2pPr>
    <a:lvl3pPr marL="914400" algn="l" defTabSz="457200" rtl="0">
      <a:defRPr sz="1800">
        <a:solidFill>
          <a:schemeClr val="tx1"/>
        </a:solidFill>
        <a:latin typeface="+mn-lt"/>
        <a:ea typeface="+mn-ea"/>
        <a:cs typeface="+mn-cs"/>
      </a:defRPr>
    </a:lvl3pPr>
    <a:lvl4pPr marL="1371600" algn="l" defTabSz="457200" rtl="0">
      <a:defRPr sz="1800">
        <a:solidFill>
          <a:schemeClr val="tx1"/>
        </a:solidFill>
        <a:latin typeface="+mn-lt"/>
        <a:ea typeface="+mn-ea"/>
        <a:cs typeface="+mn-cs"/>
      </a:defRPr>
    </a:lvl4pPr>
    <a:lvl5pPr marL="1828800" algn="l" defTabSz="457200" rtl="0">
      <a:defRPr sz="1800">
        <a:solidFill>
          <a:schemeClr val="tx1"/>
        </a:solidFill>
        <a:latin typeface="+mn-lt"/>
        <a:ea typeface="+mn-ea"/>
        <a:cs typeface="+mn-cs"/>
      </a:defRPr>
    </a:lvl5pPr>
    <a:lvl6pPr marL="2286000" algn="l" defTabSz="457200" rtl="0">
      <a:defRPr sz="1800">
        <a:solidFill>
          <a:schemeClr val="tx1"/>
        </a:solidFill>
        <a:latin typeface="+mn-lt"/>
        <a:ea typeface="+mn-ea"/>
        <a:cs typeface="+mn-cs"/>
      </a:defRPr>
    </a:lvl6pPr>
    <a:lvl7pPr marL="2743200" algn="l" defTabSz="457200" rtl="0">
      <a:defRPr sz="1800">
        <a:solidFill>
          <a:schemeClr val="tx1"/>
        </a:solidFill>
        <a:latin typeface="+mn-lt"/>
        <a:ea typeface="+mn-ea"/>
        <a:cs typeface="+mn-cs"/>
      </a:defRPr>
    </a:lvl7pPr>
    <a:lvl8pPr marL="3200400" algn="l" defTabSz="457200" rtl="0">
      <a:defRPr sz="1800">
        <a:solidFill>
          <a:schemeClr val="tx1"/>
        </a:solidFill>
        <a:latin typeface="+mn-lt"/>
        <a:ea typeface="+mn-ea"/>
        <a:cs typeface="+mn-cs"/>
      </a:defRPr>
    </a:lvl8pPr>
    <a:lvl9pPr marL="3657600" algn="l" defTabSz="457200" rtl="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124" d="100"/>
          <a:sy n="124" d="100"/>
        </p:scale>
        <p:origin x="-1512" y="-112"/>
      </p:cViewPr>
      <p:guideLst>
        <p:guide pos="2160" orient="horz"/>
        <p:guide pos="288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notesMaster" Target="notesMasters/notesMaster1.xml"/><Relationship Id="rId19" Type="http://schemas.openxmlformats.org/officeDocument/2006/relationships/presProps" Target="presProps.xml" /><Relationship Id="rId20" Type="http://schemas.openxmlformats.org/officeDocument/2006/relationships/tableStyles" Target="tableStyles.xml" /><Relationship Id="rId21"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1202378159"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174810413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149138520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1724304891"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1641078369"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16864936"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37479684" name="Slide Image Placeholder 1"/>
          <p:cNvSpPr>
            <a:spLocks noChangeAspect="1" noGrp="1" noRot="1"/>
          </p:cNvSpPr>
          <p:nvPr>
            <p:ph type="sldImg"/>
          </p:nvPr>
        </p:nvSpPr>
        <p:spPr bwMode="auto"/>
      </p:sp>
      <p:sp>
        <p:nvSpPr>
          <p:cNvPr id="2050430860" name="Notes Placeholder 2"/>
          <p:cNvSpPr>
            <a:spLocks noGrp="1"/>
          </p:cNvSpPr>
          <p:nvPr>
            <p:ph type="body" idx="1"/>
          </p:nvPr>
        </p:nvSpPr>
        <p:spPr bwMode="auto"/>
        <p:txBody>
          <a:bodyPr/>
          <a:lstStyle/>
          <a:p>
            <a:pPr>
              <a:defRPr/>
            </a:pPr>
            <a:endParaRPr/>
          </a:p>
        </p:txBody>
      </p:sp>
      <p:sp>
        <p:nvSpPr>
          <p:cNvPr id="1337986866" name="Slide Number Placeholder 3"/>
          <p:cNvSpPr>
            <a:spLocks noGrp="1"/>
          </p:cNvSpPr>
          <p:nvPr>
            <p:ph type="sldNum" sz="quarter" idx="10"/>
          </p:nvPr>
        </p:nvSpPr>
        <p:spPr bwMode="auto"/>
        <p:txBody>
          <a:bodyPr/>
          <a:lstStyle/>
          <a:p>
            <a:pPr>
              <a:defRPr/>
            </a:pPr>
            <a:fld id="{B8F7A967-971B-2614-695F-19AD0F790F85}" type="slidenum">
              <a:rPr/>
              <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0710353" name="Slide Image Placeholder 1"/>
          <p:cNvSpPr>
            <a:spLocks noChangeAspect="1" noGrp="1" noRot="1"/>
          </p:cNvSpPr>
          <p:nvPr>
            <p:ph type="sldImg"/>
          </p:nvPr>
        </p:nvSpPr>
        <p:spPr bwMode="auto"/>
      </p:sp>
      <p:sp>
        <p:nvSpPr>
          <p:cNvPr id="936284240" name="Notes Placeholder 2"/>
          <p:cNvSpPr>
            <a:spLocks noGrp="1"/>
          </p:cNvSpPr>
          <p:nvPr>
            <p:ph type="body" idx="1"/>
          </p:nvPr>
        </p:nvSpPr>
        <p:spPr bwMode="auto"/>
        <p:txBody>
          <a:bodyPr/>
          <a:lstStyle/>
          <a:p>
            <a:pPr>
              <a:defRPr/>
            </a:pPr>
            <a:endParaRPr/>
          </a:p>
        </p:txBody>
      </p:sp>
      <p:sp>
        <p:nvSpPr>
          <p:cNvPr id="1986945459" name="Slide Number Placeholder 3"/>
          <p:cNvSpPr>
            <a:spLocks noGrp="1"/>
          </p:cNvSpPr>
          <p:nvPr>
            <p:ph type="sldNum" sz="quarter" idx="10"/>
          </p:nvPr>
        </p:nvSpPr>
        <p:spPr bwMode="auto"/>
        <p:txBody>
          <a:bodyPr/>
          <a:lstStyle/>
          <a:p>
            <a:pPr>
              <a:defRPr/>
            </a:pPr>
            <a:fld id="{9364602B-FE9C-9B66-F3A8-D0D4B8E2B121}" type="slidenum">
              <a:rPr/>
              <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57285856" name="Slide Image Placeholder 1"/>
          <p:cNvSpPr>
            <a:spLocks noChangeAspect="1" noGrp="1" noRot="1"/>
          </p:cNvSpPr>
          <p:nvPr>
            <p:ph type="sldImg"/>
          </p:nvPr>
        </p:nvSpPr>
        <p:spPr bwMode="auto"/>
      </p:sp>
      <p:sp>
        <p:nvSpPr>
          <p:cNvPr id="185362688" name="Notes Placeholder 2"/>
          <p:cNvSpPr>
            <a:spLocks noGrp="1"/>
          </p:cNvSpPr>
          <p:nvPr>
            <p:ph type="body" idx="1"/>
          </p:nvPr>
        </p:nvSpPr>
        <p:spPr bwMode="auto"/>
        <p:txBody>
          <a:bodyPr/>
          <a:lstStyle/>
          <a:p>
            <a:pPr>
              <a:defRPr/>
            </a:pPr>
            <a:endParaRPr/>
          </a:p>
        </p:txBody>
      </p:sp>
      <p:sp>
        <p:nvSpPr>
          <p:cNvPr id="10023462" name="Slide Number Placeholder 3"/>
          <p:cNvSpPr>
            <a:spLocks noGrp="1"/>
          </p:cNvSpPr>
          <p:nvPr>
            <p:ph type="sldNum" sz="quarter" idx="10"/>
          </p:nvPr>
        </p:nvSpPr>
        <p:spPr bwMode="auto"/>
        <p:txBody>
          <a:bodyPr/>
          <a:lstStyle/>
          <a:p>
            <a:pPr>
              <a:defRPr/>
            </a:pPr>
            <a:fld id="{51C75A37-1AF2-78DC-020B-13868E35E477}" type="slidenum">
              <a:rPr/>
              <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0631ACA-70F2-AD2A-E6BB-6D92BBAE6354}" type="slidenum">
              <a:rPr/>
              <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2892316" name="Slide Image Placeholder 1"/>
          <p:cNvSpPr>
            <a:spLocks noChangeAspect="1" noGrp="1" noRot="1"/>
          </p:cNvSpPr>
          <p:nvPr>
            <p:ph type="sldImg"/>
          </p:nvPr>
        </p:nvSpPr>
        <p:spPr bwMode="auto"/>
      </p:sp>
      <p:sp>
        <p:nvSpPr>
          <p:cNvPr id="25487781" name="Notes Placeholder 2"/>
          <p:cNvSpPr>
            <a:spLocks noGrp="1"/>
          </p:cNvSpPr>
          <p:nvPr>
            <p:ph type="body" idx="1"/>
          </p:nvPr>
        </p:nvSpPr>
        <p:spPr bwMode="auto"/>
        <p:txBody>
          <a:bodyPr/>
          <a:lstStyle/>
          <a:p>
            <a:pPr>
              <a:defRPr/>
            </a:pPr>
            <a:endParaRPr/>
          </a:p>
        </p:txBody>
      </p:sp>
      <p:sp>
        <p:nvSpPr>
          <p:cNvPr id="570689563" name="Slide Number Placeholder 3"/>
          <p:cNvSpPr>
            <a:spLocks noGrp="1"/>
          </p:cNvSpPr>
          <p:nvPr>
            <p:ph type="sldNum" sz="quarter" idx="10"/>
          </p:nvPr>
        </p:nvSpPr>
        <p:spPr bwMode="auto"/>
        <p:txBody>
          <a:bodyPr/>
          <a:lstStyle/>
          <a:p>
            <a:pPr>
              <a:defRPr/>
            </a:pPr>
            <a:fld id="{187521CA-794D-4FBF-BBB2-5C148735C2D0}" type="slidenum">
              <a:rPr/>
              <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53583826" name="Slide Image Placeholder 1"/>
          <p:cNvSpPr>
            <a:spLocks noChangeAspect="1" noGrp="1" noRot="1"/>
          </p:cNvSpPr>
          <p:nvPr>
            <p:ph type="sldImg"/>
          </p:nvPr>
        </p:nvSpPr>
        <p:spPr bwMode="auto"/>
      </p:sp>
      <p:sp>
        <p:nvSpPr>
          <p:cNvPr id="868201301" name="Notes Placeholder 2"/>
          <p:cNvSpPr>
            <a:spLocks noGrp="1"/>
          </p:cNvSpPr>
          <p:nvPr>
            <p:ph type="body" idx="1"/>
          </p:nvPr>
        </p:nvSpPr>
        <p:spPr bwMode="auto"/>
        <p:txBody>
          <a:bodyPr/>
          <a:lstStyle/>
          <a:p>
            <a:pPr>
              <a:defRPr/>
            </a:pPr>
            <a:endParaRPr/>
          </a:p>
        </p:txBody>
      </p:sp>
      <p:sp>
        <p:nvSpPr>
          <p:cNvPr id="808962075" name="Slide Number Placeholder 3"/>
          <p:cNvSpPr>
            <a:spLocks noGrp="1"/>
          </p:cNvSpPr>
          <p:nvPr>
            <p:ph type="sldNum" sz="quarter" idx="10"/>
          </p:nvPr>
        </p:nvSpPr>
        <p:spPr bwMode="auto"/>
        <p:txBody>
          <a:bodyPr/>
          <a:lstStyle/>
          <a:p>
            <a:pPr>
              <a:defRPr/>
            </a:pPr>
            <a:fld id="{DCA27D03-2C06-9D0C-96D7-BBCE87C49094}" type="slidenum">
              <a:rPr/>
              <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27501027" name="Slide Image Placeholder 1"/>
          <p:cNvSpPr>
            <a:spLocks noChangeAspect="1" noGrp="1" noRot="1"/>
          </p:cNvSpPr>
          <p:nvPr>
            <p:ph type="sldImg"/>
          </p:nvPr>
        </p:nvSpPr>
        <p:spPr bwMode="auto"/>
      </p:sp>
      <p:sp>
        <p:nvSpPr>
          <p:cNvPr id="1398126326" name="Notes Placeholder 2"/>
          <p:cNvSpPr>
            <a:spLocks noGrp="1"/>
          </p:cNvSpPr>
          <p:nvPr>
            <p:ph type="body" idx="1"/>
          </p:nvPr>
        </p:nvSpPr>
        <p:spPr bwMode="auto"/>
        <p:txBody>
          <a:bodyPr/>
          <a:lstStyle/>
          <a:p>
            <a:pPr>
              <a:defRPr/>
            </a:pPr>
            <a:endParaRPr/>
          </a:p>
        </p:txBody>
      </p:sp>
      <p:sp>
        <p:nvSpPr>
          <p:cNvPr id="2069013371" name="Slide Number Placeholder 3"/>
          <p:cNvSpPr>
            <a:spLocks noGrp="1"/>
          </p:cNvSpPr>
          <p:nvPr>
            <p:ph type="sldNum" sz="quarter" idx="10"/>
          </p:nvPr>
        </p:nvSpPr>
        <p:spPr bwMode="auto"/>
        <p:txBody>
          <a:bodyPr/>
          <a:lstStyle/>
          <a:p>
            <a:pPr>
              <a:defRPr/>
            </a:pPr>
            <a:fld id="{7D69D011-5B97-DB81-9B13-12D2686E7141}" type="slidenum">
              <a:rPr/>
              <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68827369" name="Slide Image Placeholder 1"/>
          <p:cNvSpPr>
            <a:spLocks noChangeAspect="1" noGrp="1" noRot="1"/>
          </p:cNvSpPr>
          <p:nvPr>
            <p:ph type="sldImg"/>
          </p:nvPr>
        </p:nvSpPr>
        <p:spPr bwMode="auto"/>
      </p:sp>
      <p:sp>
        <p:nvSpPr>
          <p:cNvPr id="1542577963" name="Notes Placeholder 2"/>
          <p:cNvSpPr>
            <a:spLocks noGrp="1"/>
          </p:cNvSpPr>
          <p:nvPr>
            <p:ph type="body" idx="1"/>
          </p:nvPr>
        </p:nvSpPr>
        <p:spPr bwMode="auto"/>
        <p:txBody>
          <a:bodyPr/>
          <a:lstStyle/>
          <a:p>
            <a:pPr>
              <a:defRPr/>
            </a:pPr>
            <a:endParaRPr/>
          </a:p>
        </p:txBody>
      </p:sp>
      <p:sp>
        <p:nvSpPr>
          <p:cNvPr id="592607416" name="Slide Number Placeholder 3"/>
          <p:cNvSpPr>
            <a:spLocks noGrp="1"/>
          </p:cNvSpPr>
          <p:nvPr>
            <p:ph type="sldNum" sz="quarter" idx="10"/>
          </p:nvPr>
        </p:nvSpPr>
        <p:spPr bwMode="auto"/>
        <p:txBody>
          <a:bodyPr/>
          <a:lstStyle/>
          <a:p>
            <a:pPr>
              <a:defRPr/>
            </a:pPr>
            <a:fld id="{F85A0A72-BBC6-0044-8AF2-FDA2A702C2BD}" type="slidenum">
              <a:rPr/>
              <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85183605" name="Slide Image Placeholder 1"/>
          <p:cNvSpPr>
            <a:spLocks noChangeAspect="1" noGrp="1" noRot="1"/>
          </p:cNvSpPr>
          <p:nvPr>
            <p:ph type="sldImg"/>
          </p:nvPr>
        </p:nvSpPr>
        <p:spPr bwMode="auto"/>
      </p:sp>
      <p:sp>
        <p:nvSpPr>
          <p:cNvPr id="152271854" name="Notes Placeholder 2"/>
          <p:cNvSpPr>
            <a:spLocks noGrp="1"/>
          </p:cNvSpPr>
          <p:nvPr>
            <p:ph type="body" idx="1"/>
          </p:nvPr>
        </p:nvSpPr>
        <p:spPr bwMode="auto"/>
        <p:txBody>
          <a:bodyPr/>
          <a:lstStyle/>
          <a:p>
            <a:pPr>
              <a:defRPr/>
            </a:pPr>
            <a:endParaRPr/>
          </a:p>
        </p:txBody>
      </p:sp>
      <p:sp>
        <p:nvSpPr>
          <p:cNvPr id="1873968457" name="Slide Number Placeholder 3"/>
          <p:cNvSpPr>
            <a:spLocks noGrp="1"/>
          </p:cNvSpPr>
          <p:nvPr>
            <p:ph type="sldNum" sz="quarter" idx="10"/>
          </p:nvPr>
        </p:nvSpPr>
        <p:spPr bwMode="auto"/>
        <p:txBody>
          <a:bodyPr/>
          <a:lstStyle/>
          <a:p>
            <a:pPr>
              <a:defRPr/>
            </a:pPr>
            <a:fld id="{E5CFCEBD-59F2-7830-A828-E0FD218E2E46}" type="slidenum">
              <a:rPr/>
              <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28667821" name="Slide Image Placeholder 1"/>
          <p:cNvSpPr>
            <a:spLocks noChangeAspect="1" noGrp="1" noRot="1"/>
          </p:cNvSpPr>
          <p:nvPr>
            <p:ph type="sldImg"/>
          </p:nvPr>
        </p:nvSpPr>
        <p:spPr bwMode="auto"/>
      </p:sp>
      <p:sp>
        <p:nvSpPr>
          <p:cNvPr id="364712225" name="Notes Placeholder 2"/>
          <p:cNvSpPr>
            <a:spLocks noGrp="1"/>
          </p:cNvSpPr>
          <p:nvPr>
            <p:ph type="body" idx="1"/>
          </p:nvPr>
        </p:nvSpPr>
        <p:spPr bwMode="auto"/>
        <p:txBody>
          <a:bodyPr/>
          <a:lstStyle/>
          <a:p>
            <a:pPr>
              <a:defRPr/>
            </a:pPr>
            <a:endParaRPr/>
          </a:p>
        </p:txBody>
      </p:sp>
      <p:sp>
        <p:nvSpPr>
          <p:cNvPr id="2069093633" name="Slide Number Placeholder 3"/>
          <p:cNvSpPr>
            <a:spLocks noGrp="1"/>
          </p:cNvSpPr>
          <p:nvPr>
            <p:ph type="sldNum" sz="quarter" idx="10"/>
          </p:nvPr>
        </p:nvSpPr>
        <p:spPr bwMode="auto"/>
        <p:txBody>
          <a:bodyPr/>
          <a:lstStyle/>
          <a:p>
            <a:pPr>
              <a:defRPr/>
            </a:pPr>
            <a:fld id="{12556906-3868-D1A5-4572-5DC3E1077BF7}" type="slidenum">
              <a:rPr/>
              <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36F8BAC-01A1-B3F4-C190-7DC3F676D65B}" type="slidenum">
              <a:rPr/>
              <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81353650" name="Slide Image Placeholder 1"/>
          <p:cNvSpPr>
            <a:spLocks noChangeAspect="1" noGrp="1" noRot="1"/>
          </p:cNvSpPr>
          <p:nvPr>
            <p:ph type="sldImg"/>
          </p:nvPr>
        </p:nvSpPr>
        <p:spPr bwMode="auto"/>
      </p:sp>
      <p:sp>
        <p:nvSpPr>
          <p:cNvPr id="392015076" name="Notes Placeholder 2"/>
          <p:cNvSpPr>
            <a:spLocks noGrp="1"/>
          </p:cNvSpPr>
          <p:nvPr>
            <p:ph type="body" idx="1"/>
          </p:nvPr>
        </p:nvSpPr>
        <p:spPr bwMode="auto"/>
        <p:txBody>
          <a:bodyPr/>
          <a:lstStyle/>
          <a:p>
            <a:pPr>
              <a:defRPr/>
            </a:pPr>
            <a:endParaRPr/>
          </a:p>
        </p:txBody>
      </p:sp>
      <p:sp>
        <p:nvSpPr>
          <p:cNvPr id="1056586470" name="Slide Number Placeholder 3"/>
          <p:cNvSpPr>
            <a:spLocks noGrp="1"/>
          </p:cNvSpPr>
          <p:nvPr>
            <p:ph type="sldNum" sz="quarter" idx="10"/>
          </p:nvPr>
        </p:nvSpPr>
        <p:spPr bwMode="auto"/>
        <p:txBody>
          <a:bodyPr/>
          <a:lstStyle/>
          <a:p>
            <a:pPr>
              <a:defRPr/>
            </a:pPr>
            <a:fld id="{389E1E7D-E555-CF2D-EAD0-C01F9A191D9C}" type="slidenum">
              <a:rPr/>
              <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76553345" name="Slide Image Placeholder 1"/>
          <p:cNvSpPr>
            <a:spLocks noChangeAspect="1" noGrp="1" noRot="1"/>
          </p:cNvSpPr>
          <p:nvPr>
            <p:ph type="sldImg"/>
          </p:nvPr>
        </p:nvSpPr>
        <p:spPr bwMode="auto"/>
      </p:sp>
      <p:sp>
        <p:nvSpPr>
          <p:cNvPr id="726686298" name="Notes Placeholder 2"/>
          <p:cNvSpPr>
            <a:spLocks noGrp="1"/>
          </p:cNvSpPr>
          <p:nvPr>
            <p:ph type="body" idx="1"/>
          </p:nvPr>
        </p:nvSpPr>
        <p:spPr bwMode="auto"/>
        <p:txBody>
          <a:bodyPr/>
          <a:lstStyle/>
          <a:p>
            <a:pPr>
              <a:defRPr/>
            </a:pPr>
            <a:endParaRPr/>
          </a:p>
        </p:txBody>
      </p:sp>
      <p:sp>
        <p:nvSpPr>
          <p:cNvPr id="1308313186" name="Slide Number Placeholder 3"/>
          <p:cNvSpPr>
            <a:spLocks noGrp="1"/>
          </p:cNvSpPr>
          <p:nvPr>
            <p:ph type="sldNum" sz="quarter" idx="10"/>
          </p:nvPr>
        </p:nvSpPr>
        <p:spPr bwMode="auto"/>
        <p:txBody>
          <a:bodyPr/>
          <a:lstStyle/>
          <a:p>
            <a:pPr>
              <a:defRPr/>
            </a:pPr>
            <a:fld id="{78386BA1-BBB6-941E-A2B1-FDF062AE870E}" type="slidenum">
              <a:rPr/>
              <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F5DE67A-688E-F26E-2669-109A6FADCB23}" type="slidenum">
              <a:rPr/>
              <a:t/>
            </a:fld>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711533935" name="Title 1"/>
          <p:cNvSpPr>
            <a:spLocks noGrp="1"/>
          </p:cNvSpPr>
          <p:nvPr>
            <p:ph type="ctrTitle"/>
          </p:nvPr>
        </p:nvSpPr>
        <p:spPr bwMode="auto">
          <a:xfrm>
            <a:off x="685800" y="2130425"/>
            <a:ext cx="7772400" cy="1470025"/>
          </a:xfrm>
        </p:spPr>
        <p:txBody>
          <a:bodyPr/>
          <a:lstStyle/>
          <a:p>
            <a:pPr>
              <a:defRPr/>
            </a:pPr>
            <a:r>
              <a:rPr lang="en-US"/>
              <a:t>Click to edit Master title style</a:t>
            </a:r>
            <a:endParaRPr lang="en-US"/>
          </a:p>
        </p:txBody>
      </p:sp>
      <p:sp>
        <p:nvSpPr>
          <p:cNvPr id="2101229066" name="Subtitle 2"/>
          <p:cNvSpPr>
            <a:spLocks noGrp="1"/>
          </p:cNvSpPr>
          <p:nvPr>
            <p:ph type="subTitle" idx="1"/>
          </p:nvPr>
        </p:nvSpPr>
        <p:spPr bwMode="auto">
          <a:xfrm>
            <a:off x="1371600" y="3886200"/>
            <a:ext cx="6400800" cy="1752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en-US"/>
              <a:t>Click to edit Master subtitle style</a:t>
            </a:r>
            <a:endParaRPr lang="en-US"/>
          </a:p>
        </p:txBody>
      </p:sp>
      <p:sp>
        <p:nvSpPr>
          <p:cNvPr id="820917693" name="Date Placeholder 3"/>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619911365" name="Footer Placeholder 4"/>
          <p:cNvSpPr>
            <a:spLocks noGrp="1"/>
          </p:cNvSpPr>
          <p:nvPr>
            <p:ph type="ftr" sz="quarter" idx="11"/>
          </p:nvPr>
        </p:nvSpPr>
        <p:spPr bwMode="auto"/>
        <p:txBody>
          <a:bodyPr/>
          <a:lstStyle/>
          <a:p>
            <a:pPr>
              <a:defRPr/>
            </a:pPr>
            <a:endParaRPr lang="en-US"/>
          </a:p>
        </p:txBody>
      </p:sp>
      <p:sp>
        <p:nvSpPr>
          <p:cNvPr id="2064751984" name="Slide Number Placeholder 5"/>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354408695" name="Title 1"/>
          <p:cNvSpPr>
            <a:spLocks noGrp="1"/>
          </p:cNvSpPr>
          <p:nvPr>
            <p:ph type="title"/>
          </p:nvPr>
        </p:nvSpPr>
        <p:spPr bwMode="auto"/>
        <p:txBody>
          <a:bodyPr/>
          <a:lstStyle/>
          <a:p>
            <a:pPr>
              <a:defRPr/>
            </a:pPr>
            <a:r>
              <a:rPr lang="en-US"/>
              <a:t>Click to edit Master title style</a:t>
            </a:r>
            <a:endParaRPr lang="en-US"/>
          </a:p>
        </p:txBody>
      </p:sp>
      <p:sp>
        <p:nvSpPr>
          <p:cNvPr id="1737592238"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75003952" name="Date Placeholder 3"/>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033586373" name="Footer Placeholder 4"/>
          <p:cNvSpPr>
            <a:spLocks noGrp="1"/>
          </p:cNvSpPr>
          <p:nvPr>
            <p:ph type="ftr" sz="quarter" idx="11"/>
          </p:nvPr>
        </p:nvSpPr>
        <p:spPr bwMode="auto"/>
        <p:txBody>
          <a:bodyPr/>
          <a:lstStyle/>
          <a:p>
            <a:pPr>
              <a:defRPr/>
            </a:pPr>
            <a:endParaRPr lang="en-US"/>
          </a:p>
        </p:txBody>
      </p:sp>
      <p:sp>
        <p:nvSpPr>
          <p:cNvPr id="556769329" name="Slide Number Placeholder 5"/>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1763593622" name="Vertical Title 1"/>
          <p:cNvSpPr>
            <a:spLocks noGrp="1"/>
          </p:cNvSpPr>
          <p:nvPr>
            <p:ph type="title" orient="vert"/>
          </p:nvPr>
        </p:nvSpPr>
        <p:spPr bwMode="auto">
          <a:xfrm>
            <a:off x="6629400" y="274638"/>
            <a:ext cx="2057400" cy="5851525"/>
          </a:xfrm>
        </p:spPr>
        <p:txBody>
          <a:bodyPr vert="eaVert"/>
          <a:lstStyle/>
          <a:p>
            <a:pPr>
              <a:defRPr/>
            </a:pPr>
            <a:r>
              <a:rPr lang="en-US"/>
              <a:t>Click to edit Master title style</a:t>
            </a:r>
            <a:endParaRPr lang="en-US"/>
          </a:p>
        </p:txBody>
      </p:sp>
      <p:sp>
        <p:nvSpPr>
          <p:cNvPr id="1219281909" name="Vertical Text Placeholder 2"/>
          <p:cNvSpPr>
            <a:spLocks noGrp="1"/>
          </p:cNvSpPr>
          <p:nvPr>
            <p:ph type="body" orient="vert" idx="1"/>
          </p:nvPr>
        </p:nvSpPr>
        <p:spPr bwMode="auto">
          <a:xfrm>
            <a:off x="457200" y="274638"/>
            <a:ext cx="6019800" cy="5851525"/>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890883266" name="Date Placeholder 3"/>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299727908" name="Footer Placeholder 4"/>
          <p:cNvSpPr>
            <a:spLocks noGrp="1"/>
          </p:cNvSpPr>
          <p:nvPr>
            <p:ph type="ftr" sz="quarter" idx="11"/>
          </p:nvPr>
        </p:nvSpPr>
        <p:spPr bwMode="auto"/>
        <p:txBody>
          <a:bodyPr/>
          <a:lstStyle/>
          <a:p>
            <a:pPr>
              <a:defRPr/>
            </a:pPr>
            <a:endParaRPr lang="en-US"/>
          </a:p>
        </p:txBody>
      </p:sp>
      <p:sp>
        <p:nvSpPr>
          <p:cNvPr id="971066705" name="Slide Number Placeholder 5"/>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30011156" name="Title 1"/>
          <p:cNvSpPr>
            <a:spLocks noGrp="1"/>
          </p:cNvSpPr>
          <p:nvPr>
            <p:ph type="title"/>
          </p:nvPr>
        </p:nvSpPr>
        <p:spPr bwMode="auto"/>
        <p:txBody>
          <a:bodyPr/>
          <a:lstStyle/>
          <a:p>
            <a:pPr>
              <a:defRPr/>
            </a:pPr>
            <a:r>
              <a:rPr lang="en-US"/>
              <a:t>Click to edit Master title style</a:t>
            </a:r>
            <a:endParaRPr lang="en-US"/>
          </a:p>
        </p:txBody>
      </p:sp>
      <p:sp>
        <p:nvSpPr>
          <p:cNvPr id="1590632287"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213262241" name="Date Placeholder 3"/>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990187671" name="Footer Placeholder 4"/>
          <p:cNvSpPr>
            <a:spLocks noGrp="1"/>
          </p:cNvSpPr>
          <p:nvPr>
            <p:ph type="ftr" sz="quarter" idx="11"/>
          </p:nvPr>
        </p:nvSpPr>
        <p:spPr bwMode="auto"/>
        <p:txBody>
          <a:bodyPr/>
          <a:lstStyle/>
          <a:p>
            <a:pPr>
              <a:defRPr/>
            </a:pPr>
            <a:endParaRPr lang="en-US"/>
          </a:p>
        </p:txBody>
      </p:sp>
      <p:sp>
        <p:nvSpPr>
          <p:cNvPr id="1669105070" name="Slide Number Placeholder 5"/>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745133825" name="Title 1"/>
          <p:cNvSpPr>
            <a:spLocks noGrp="1"/>
          </p:cNvSpPr>
          <p:nvPr>
            <p:ph type="title"/>
          </p:nvPr>
        </p:nvSpPr>
        <p:spPr bwMode="auto">
          <a:xfrm>
            <a:off x="722313" y="4406900"/>
            <a:ext cx="7772400" cy="1362075"/>
          </a:xfrm>
        </p:spPr>
        <p:txBody>
          <a:bodyPr anchor="t"/>
          <a:lstStyle>
            <a:lvl1pPr algn="l">
              <a:defRPr sz="4000" b="1" cap="all"/>
            </a:lvl1pPr>
          </a:lstStyle>
          <a:p>
            <a:pPr>
              <a:defRPr/>
            </a:pPr>
            <a:r>
              <a:rPr lang="en-US"/>
              <a:t>Click to edit Master title style</a:t>
            </a:r>
            <a:endParaRPr lang="en-US"/>
          </a:p>
        </p:txBody>
      </p:sp>
      <p:sp>
        <p:nvSpPr>
          <p:cNvPr id="1162848610" name="Text Placeholder 2"/>
          <p:cNvSpPr>
            <a:spLocks noGrp="1"/>
          </p:cNvSpPr>
          <p:nvPr>
            <p:ph type="body" idx="1"/>
          </p:nvPr>
        </p:nvSpPr>
        <p:spPr bwMode="auto">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US"/>
              <a:t>Click to edit Master text styles</a:t>
            </a:r>
            <a:endParaRPr/>
          </a:p>
        </p:txBody>
      </p:sp>
      <p:sp>
        <p:nvSpPr>
          <p:cNvPr id="627510287" name="Date Placeholder 3"/>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912002108" name="Footer Placeholder 4"/>
          <p:cNvSpPr>
            <a:spLocks noGrp="1"/>
          </p:cNvSpPr>
          <p:nvPr>
            <p:ph type="ftr" sz="quarter" idx="11"/>
          </p:nvPr>
        </p:nvSpPr>
        <p:spPr bwMode="auto"/>
        <p:txBody>
          <a:bodyPr/>
          <a:lstStyle/>
          <a:p>
            <a:pPr>
              <a:defRPr/>
            </a:pPr>
            <a:endParaRPr lang="en-US"/>
          </a:p>
        </p:txBody>
      </p:sp>
      <p:sp>
        <p:nvSpPr>
          <p:cNvPr id="421122690" name="Slide Number Placeholder 5"/>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1342663225" name="Title 1"/>
          <p:cNvSpPr>
            <a:spLocks noGrp="1"/>
          </p:cNvSpPr>
          <p:nvPr>
            <p:ph type="title"/>
          </p:nvPr>
        </p:nvSpPr>
        <p:spPr bwMode="auto"/>
        <p:txBody>
          <a:bodyPr/>
          <a:lstStyle/>
          <a:p>
            <a:pPr>
              <a:defRPr/>
            </a:pPr>
            <a:r>
              <a:rPr lang="en-US"/>
              <a:t>Click to edit Master title style</a:t>
            </a:r>
            <a:endParaRPr lang="en-US"/>
          </a:p>
        </p:txBody>
      </p:sp>
      <p:sp>
        <p:nvSpPr>
          <p:cNvPr id="1843097106" name="Content Placeholder 2"/>
          <p:cNvSpPr>
            <a:spLocks noGrp="1"/>
          </p:cNvSpPr>
          <p:nvPr>
            <p:ph sz="half" idx="1"/>
          </p:nvPr>
        </p:nvSpPr>
        <p:spPr bwMode="auto">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065431939" name="Content Placeholder 3"/>
          <p:cNvSpPr>
            <a:spLocks noGrp="1"/>
          </p:cNvSpPr>
          <p:nvPr>
            <p:ph sz="half" idx="2"/>
          </p:nvPr>
        </p:nvSpPr>
        <p:spPr bwMode="auto">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651709110" name="Date Placeholder 4"/>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481534899" name="Footer Placeholder 5"/>
          <p:cNvSpPr>
            <a:spLocks noGrp="1"/>
          </p:cNvSpPr>
          <p:nvPr>
            <p:ph type="ftr" sz="quarter" idx="11"/>
          </p:nvPr>
        </p:nvSpPr>
        <p:spPr bwMode="auto"/>
        <p:txBody>
          <a:bodyPr/>
          <a:lstStyle/>
          <a:p>
            <a:pPr>
              <a:defRPr/>
            </a:pPr>
            <a:endParaRPr lang="en-US"/>
          </a:p>
        </p:txBody>
      </p:sp>
      <p:sp>
        <p:nvSpPr>
          <p:cNvPr id="60127122" name="Slide Number Placeholder 6"/>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851741761" name="Title 1"/>
          <p:cNvSpPr>
            <a:spLocks noGrp="1"/>
          </p:cNvSpPr>
          <p:nvPr>
            <p:ph type="title"/>
          </p:nvPr>
        </p:nvSpPr>
        <p:spPr bwMode="auto"/>
        <p:txBody>
          <a:bodyPr/>
          <a:lstStyle>
            <a:lvl1pPr>
              <a:defRPr/>
            </a:lvl1pPr>
          </a:lstStyle>
          <a:p>
            <a:pPr>
              <a:defRPr/>
            </a:pPr>
            <a:r>
              <a:rPr lang="en-US"/>
              <a:t>Click to edit Master title style</a:t>
            </a:r>
            <a:endParaRPr lang="en-US"/>
          </a:p>
        </p:txBody>
      </p:sp>
      <p:sp>
        <p:nvSpPr>
          <p:cNvPr id="1941164285" name="Text Placeholder 2"/>
          <p:cNvSpPr>
            <a:spLocks noGrp="1"/>
          </p:cNvSpPr>
          <p:nvPr>
            <p:ph type="body" idx="1"/>
          </p:nvPr>
        </p:nvSpPr>
        <p:spPr bwMode="auto">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80934991" name="Content Placeholder 3"/>
          <p:cNvSpPr>
            <a:spLocks noGrp="1"/>
          </p:cNvSpPr>
          <p:nvPr>
            <p:ph sz="half" idx="2"/>
          </p:nvPr>
        </p:nvSpPr>
        <p:spPr bwMode="auto">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930842647" name="Text Placeholder 4"/>
          <p:cNvSpPr>
            <a:spLocks noGrp="1"/>
          </p:cNvSpPr>
          <p:nvPr>
            <p:ph type="body" sz="quarter" idx="3"/>
          </p:nvPr>
        </p:nvSpPr>
        <p:spPr bwMode="auto">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860321915" name="Content Placeholder 5"/>
          <p:cNvSpPr>
            <a:spLocks noGrp="1"/>
          </p:cNvSpPr>
          <p:nvPr>
            <p:ph sz="quarter" idx="4"/>
          </p:nvPr>
        </p:nvSpPr>
        <p:spPr bwMode="auto">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409875228" name="Date Placeholder 6"/>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035731969" name="Footer Placeholder 7"/>
          <p:cNvSpPr>
            <a:spLocks noGrp="1"/>
          </p:cNvSpPr>
          <p:nvPr>
            <p:ph type="ftr" sz="quarter" idx="11"/>
          </p:nvPr>
        </p:nvSpPr>
        <p:spPr bwMode="auto"/>
        <p:txBody>
          <a:bodyPr/>
          <a:lstStyle/>
          <a:p>
            <a:pPr>
              <a:defRPr/>
            </a:pPr>
            <a:endParaRPr lang="en-US"/>
          </a:p>
        </p:txBody>
      </p:sp>
      <p:sp>
        <p:nvSpPr>
          <p:cNvPr id="365397374" name="Slide Number Placeholder 8"/>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500493134" name="Title 1"/>
          <p:cNvSpPr>
            <a:spLocks noGrp="1"/>
          </p:cNvSpPr>
          <p:nvPr>
            <p:ph type="title"/>
          </p:nvPr>
        </p:nvSpPr>
        <p:spPr bwMode="auto"/>
        <p:txBody>
          <a:bodyPr/>
          <a:lstStyle/>
          <a:p>
            <a:pPr>
              <a:defRPr/>
            </a:pPr>
            <a:r>
              <a:rPr lang="en-US"/>
              <a:t>Click to edit Master title style</a:t>
            </a:r>
            <a:endParaRPr lang="en-US"/>
          </a:p>
        </p:txBody>
      </p:sp>
      <p:sp>
        <p:nvSpPr>
          <p:cNvPr id="309015183" name="Date Placeholder 2"/>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917299316" name="Footer Placeholder 3"/>
          <p:cNvSpPr>
            <a:spLocks noGrp="1"/>
          </p:cNvSpPr>
          <p:nvPr>
            <p:ph type="ftr" sz="quarter" idx="11"/>
          </p:nvPr>
        </p:nvSpPr>
        <p:spPr bwMode="auto"/>
        <p:txBody>
          <a:bodyPr/>
          <a:lstStyle/>
          <a:p>
            <a:pPr>
              <a:defRPr/>
            </a:pPr>
            <a:endParaRPr lang="en-US"/>
          </a:p>
        </p:txBody>
      </p:sp>
      <p:sp>
        <p:nvSpPr>
          <p:cNvPr id="815558088" name="Slide Number Placeholder 4"/>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1541834509" name="Date Placeholder 1"/>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868682454" name="Footer Placeholder 2"/>
          <p:cNvSpPr>
            <a:spLocks noGrp="1"/>
          </p:cNvSpPr>
          <p:nvPr>
            <p:ph type="ftr" sz="quarter" idx="11"/>
          </p:nvPr>
        </p:nvSpPr>
        <p:spPr bwMode="auto"/>
        <p:txBody>
          <a:bodyPr/>
          <a:lstStyle/>
          <a:p>
            <a:pPr>
              <a:defRPr/>
            </a:pPr>
            <a:endParaRPr lang="en-US"/>
          </a:p>
        </p:txBody>
      </p:sp>
      <p:sp>
        <p:nvSpPr>
          <p:cNvPr id="49843056" name="Slide Number Placeholder 3"/>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026722519" name="Title 1"/>
          <p:cNvSpPr>
            <a:spLocks noGrp="1"/>
          </p:cNvSpPr>
          <p:nvPr>
            <p:ph type="title"/>
          </p:nvPr>
        </p:nvSpPr>
        <p:spPr bwMode="auto">
          <a:xfrm>
            <a:off x="457200" y="273050"/>
            <a:ext cx="3008313" cy="1162050"/>
          </a:xfrm>
        </p:spPr>
        <p:txBody>
          <a:bodyPr anchor="b"/>
          <a:lstStyle>
            <a:lvl1pPr algn="l">
              <a:defRPr sz="2000" b="1"/>
            </a:lvl1pPr>
          </a:lstStyle>
          <a:p>
            <a:pPr>
              <a:defRPr/>
            </a:pPr>
            <a:r>
              <a:rPr lang="en-US"/>
              <a:t>Click to edit Master title style</a:t>
            </a:r>
            <a:endParaRPr lang="en-US"/>
          </a:p>
        </p:txBody>
      </p:sp>
      <p:sp>
        <p:nvSpPr>
          <p:cNvPr id="269394139" name="Content Placeholder 2"/>
          <p:cNvSpPr>
            <a:spLocks noGrp="1"/>
          </p:cNvSpPr>
          <p:nvPr>
            <p:ph idx="1"/>
          </p:nvPr>
        </p:nvSpPr>
        <p:spPr bwMode="auto">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1172330492" name="Text Placeholder 3"/>
          <p:cNvSpPr>
            <a:spLocks noGrp="1"/>
          </p:cNvSpPr>
          <p:nvPr>
            <p:ph type="body" sz="half" idx="2"/>
          </p:nvPr>
        </p:nvSpPr>
        <p:spPr bwMode="auto">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976247894" name="Date Placeholder 4"/>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2128658986" name="Footer Placeholder 5"/>
          <p:cNvSpPr>
            <a:spLocks noGrp="1"/>
          </p:cNvSpPr>
          <p:nvPr>
            <p:ph type="ftr" sz="quarter" idx="11"/>
          </p:nvPr>
        </p:nvSpPr>
        <p:spPr bwMode="auto"/>
        <p:txBody>
          <a:bodyPr/>
          <a:lstStyle/>
          <a:p>
            <a:pPr>
              <a:defRPr/>
            </a:pPr>
            <a:endParaRPr lang="en-US"/>
          </a:p>
        </p:txBody>
      </p:sp>
      <p:sp>
        <p:nvSpPr>
          <p:cNvPr id="1701910919" name="Slide Number Placeholder 6"/>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1400398675" name="Title 1"/>
          <p:cNvSpPr>
            <a:spLocks noGrp="1"/>
          </p:cNvSpPr>
          <p:nvPr>
            <p:ph type="title"/>
          </p:nvPr>
        </p:nvSpPr>
        <p:spPr bwMode="auto">
          <a:xfrm>
            <a:off x="1792288" y="4800600"/>
            <a:ext cx="5486400" cy="566738"/>
          </a:xfrm>
        </p:spPr>
        <p:txBody>
          <a:bodyPr anchor="b"/>
          <a:lstStyle>
            <a:lvl1pPr algn="l">
              <a:defRPr sz="2000" b="1"/>
            </a:lvl1pPr>
          </a:lstStyle>
          <a:p>
            <a:pPr>
              <a:defRPr/>
            </a:pPr>
            <a:r>
              <a:rPr lang="en-US"/>
              <a:t>Click to edit Master title style</a:t>
            </a:r>
            <a:endParaRPr lang="en-US"/>
          </a:p>
        </p:txBody>
      </p:sp>
      <p:sp>
        <p:nvSpPr>
          <p:cNvPr id="1483833709" name="Picture Placeholder 2"/>
          <p:cNvSpPr>
            <a:spLocks noGrp="1"/>
          </p:cNvSpPr>
          <p:nvPr>
            <p:ph type="pic" idx="1"/>
          </p:nvPr>
        </p:nvSpPr>
        <p:spPr bwMode="auto">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1524951800" name="Text Placeholder 3"/>
          <p:cNvSpPr>
            <a:spLocks noGrp="1"/>
          </p:cNvSpPr>
          <p:nvPr>
            <p:ph type="body" sz="half" idx="2"/>
          </p:nvPr>
        </p:nvSpPr>
        <p:spPr bwMode="auto">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US"/>
              <a:t>Click to edit Master text styles</a:t>
            </a:r>
            <a:endParaRPr/>
          </a:p>
        </p:txBody>
      </p:sp>
      <p:sp>
        <p:nvSpPr>
          <p:cNvPr id="1728496590" name="Date Placeholder 4"/>
          <p:cNvSpPr>
            <a:spLocks noGrp="1"/>
          </p:cNvSpPr>
          <p:nvPr>
            <p:ph type="dt" sz="half" idx="10"/>
          </p:nvPr>
        </p:nvSpPr>
        <p:spPr bwMode="auto"/>
        <p:txBody>
          <a:bodyPr/>
          <a:lstStyle/>
          <a:p>
            <a:pPr>
              <a:defRPr/>
            </a:pPr>
            <a:fld id="{5BCAD085-E8A6-8845-BD4E-CB4CCA059FC4}" type="datetimeFigureOut">
              <a:rPr lang="en-US"/>
              <a:t>1/27/13</a:t>
            </a:fld>
            <a:endParaRPr lang="en-US"/>
          </a:p>
        </p:txBody>
      </p:sp>
      <p:sp>
        <p:nvSpPr>
          <p:cNvPr id="1511958722" name="Footer Placeholder 5"/>
          <p:cNvSpPr>
            <a:spLocks noGrp="1"/>
          </p:cNvSpPr>
          <p:nvPr>
            <p:ph type="ftr" sz="quarter" idx="11"/>
          </p:nvPr>
        </p:nvSpPr>
        <p:spPr bwMode="auto"/>
        <p:txBody>
          <a:bodyPr/>
          <a:lstStyle/>
          <a:p>
            <a:pPr>
              <a:defRPr/>
            </a:pPr>
            <a:endParaRPr lang="en-US"/>
          </a:p>
        </p:txBody>
      </p:sp>
      <p:sp>
        <p:nvSpPr>
          <p:cNvPr id="173504576" name="Slide Number Placeholder 6"/>
          <p:cNvSpPr>
            <a:spLocks noGrp="1"/>
          </p:cNvSpPr>
          <p:nvPr>
            <p:ph type="sldNum" sz="quarter" idx="12"/>
          </p:nvPr>
        </p:nvSpPr>
        <p:spPr bwMode="auto"/>
        <p:txBody>
          <a:bodyPr/>
          <a:lstStyle/>
          <a:p>
            <a:pPr>
              <a:defRPr/>
            </a:pPr>
            <a:fld id="{C1FF6DA9-008F-8B48-92A6-B652298478BF}"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1801982976" name="Title Placeholder 1"/>
          <p:cNvSpPr>
            <a:spLocks noGrp="1"/>
          </p:cNvSpPr>
          <p:nvPr>
            <p:ph type="title"/>
          </p:nvPr>
        </p:nvSpPr>
        <p:spPr bwMode="auto">
          <a:xfrm>
            <a:off x="457200" y="274638"/>
            <a:ext cx="8229600" cy="1143000"/>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1672698330" name="Text Placeholder 2"/>
          <p:cNvSpPr>
            <a:spLocks noGrp="1"/>
          </p:cNvSpPr>
          <p:nvPr>
            <p:ph type="body" idx="1"/>
          </p:nvPr>
        </p:nvSpPr>
        <p:spPr bwMode="auto">
          <a:xfrm>
            <a:off x="457200" y="1600200"/>
            <a:ext cx="8229600" cy="4525963"/>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958386117" name="Date Placeholder 3"/>
          <p:cNvSpPr>
            <a:spLocks noGrp="1"/>
          </p:cNvSpPr>
          <p:nvPr>
            <p:ph type="dt" sz="half" idx="2"/>
          </p:nvPr>
        </p:nvSpPr>
        <p:spPr bwMode="auto">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BCAD085-E8A6-8845-BD4E-CB4CCA059FC4}" type="datetimeFigureOut">
              <a:rPr lang="en-US"/>
              <a:t>1/27/13</a:t>
            </a:fld>
            <a:endParaRPr lang="en-US"/>
          </a:p>
        </p:txBody>
      </p:sp>
      <p:sp>
        <p:nvSpPr>
          <p:cNvPr id="451367986" name="Footer Placeholder 4"/>
          <p:cNvSpPr>
            <a:spLocks noGrp="1"/>
          </p:cNvSpPr>
          <p:nvPr>
            <p:ph type="ftr" sz="quarter" idx="3"/>
          </p:nvPr>
        </p:nvSpPr>
        <p:spPr bwMode="auto">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2050393082" name="Slide Number Placeholder 5"/>
          <p:cNvSpPr>
            <a:spLocks noGrp="1"/>
          </p:cNvSpPr>
          <p:nvPr>
            <p:ph type="sldNum" sz="quarter" idx="4"/>
          </p:nvPr>
        </p:nvSpPr>
        <p:spPr bwMode="auto">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1FF6DA9-008F-8B48-92A6-B652298478BF}"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a:spcBef>
          <a:spcPts val="0"/>
        </a:spcBef>
        <a:buNone/>
        <a:defRPr sz="4400">
          <a:solidFill>
            <a:schemeClr val="tx1"/>
          </a:solidFill>
          <a:latin typeface="+mj-lt"/>
          <a:ea typeface="+mj-ea"/>
          <a:cs typeface="+mj-cs"/>
        </a:defRPr>
      </a:lvl1pPr>
    </p:titleStyle>
    <p:bodyStyle>
      <a:lvl1pPr marL="342900" indent="-342900" algn="l" defTabSz="457200" rtl="0">
        <a:spcBef>
          <a:spcPts val="0"/>
        </a:spcBef>
        <a:buFont typeface="Arial"/>
        <a:buChar char="•"/>
        <a:defRPr sz="3200">
          <a:solidFill>
            <a:schemeClr val="tx1"/>
          </a:solidFill>
          <a:latin typeface="+mn-lt"/>
          <a:ea typeface="+mn-ea"/>
          <a:cs typeface="+mn-cs"/>
        </a:defRPr>
      </a:lvl1pPr>
      <a:lvl2pPr marL="742950" indent="-285750" algn="l" defTabSz="457200" rtl="0">
        <a:spcBef>
          <a:spcPts val="0"/>
        </a:spcBef>
        <a:buFont typeface="Arial"/>
        <a:buChar char="–"/>
        <a:defRPr sz="2800">
          <a:solidFill>
            <a:schemeClr val="tx1"/>
          </a:solidFill>
          <a:latin typeface="+mn-lt"/>
          <a:ea typeface="+mn-ea"/>
          <a:cs typeface="+mn-cs"/>
        </a:defRPr>
      </a:lvl2pPr>
      <a:lvl3pPr marL="1143000" indent="-228600" algn="l" defTabSz="457200" rtl="0">
        <a:spcBef>
          <a:spcPts val="0"/>
        </a:spcBef>
        <a:buFont typeface="Arial"/>
        <a:buChar char="•"/>
        <a:defRPr sz="2400">
          <a:solidFill>
            <a:schemeClr val="tx1"/>
          </a:solidFill>
          <a:latin typeface="+mn-lt"/>
          <a:ea typeface="+mn-ea"/>
          <a:cs typeface="+mn-cs"/>
        </a:defRPr>
      </a:lvl3pPr>
      <a:lvl4pPr marL="1600200" indent="-228600" algn="l" defTabSz="457200" rtl="0">
        <a:spcBef>
          <a:spcPts val="0"/>
        </a:spcBef>
        <a:buFont typeface="Arial"/>
        <a:buChar char="–"/>
        <a:defRPr sz="2000">
          <a:solidFill>
            <a:schemeClr val="tx1"/>
          </a:solidFill>
          <a:latin typeface="+mn-lt"/>
          <a:ea typeface="+mn-ea"/>
          <a:cs typeface="+mn-cs"/>
        </a:defRPr>
      </a:lvl4pPr>
      <a:lvl5pPr marL="2057400" indent="-228600" algn="l" defTabSz="457200" rtl="0">
        <a:spcBef>
          <a:spcPts val="0"/>
        </a:spcBef>
        <a:buFont typeface="Arial"/>
        <a:buChar char="»"/>
        <a:defRPr sz="2000">
          <a:solidFill>
            <a:schemeClr val="tx1"/>
          </a:solidFill>
          <a:latin typeface="+mn-lt"/>
          <a:ea typeface="+mn-ea"/>
          <a:cs typeface="+mn-cs"/>
        </a:defRPr>
      </a:lvl5pPr>
      <a:lvl6pPr marL="2514600" indent="-228600" algn="l" defTabSz="457200" rtl="0">
        <a:spcBef>
          <a:spcPts val="0"/>
        </a:spcBef>
        <a:buFont typeface="Arial"/>
        <a:buChar char="•"/>
        <a:defRPr sz="2000">
          <a:solidFill>
            <a:schemeClr val="tx1"/>
          </a:solidFill>
          <a:latin typeface="+mn-lt"/>
          <a:ea typeface="+mn-ea"/>
          <a:cs typeface="+mn-cs"/>
        </a:defRPr>
      </a:lvl6pPr>
      <a:lvl7pPr marL="2971800" indent="-228600" algn="l" defTabSz="457200" rtl="0">
        <a:spcBef>
          <a:spcPts val="0"/>
        </a:spcBef>
        <a:buFont typeface="Arial"/>
        <a:buChar char="•"/>
        <a:defRPr sz="2000">
          <a:solidFill>
            <a:schemeClr val="tx1"/>
          </a:solidFill>
          <a:latin typeface="+mn-lt"/>
          <a:ea typeface="+mn-ea"/>
          <a:cs typeface="+mn-cs"/>
        </a:defRPr>
      </a:lvl7pPr>
      <a:lvl8pPr marL="3429000" indent="-228600" algn="l" defTabSz="457200" rtl="0">
        <a:spcBef>
          <a:spcPts val="0"/>
        </a:spcBef>
        <a:buFont typeface="Arial"/>
        <a:buChar char="•"/>
        <a:defRPr sz="2000">
          <a:solidFill>
            <a:schemeClr val="tx1"/>
          </a:solidFill>
          <a:latin typeface="+mn-lt"/>
          <a:ea typeface="+mn-ea"/>
          <a:cs typeface="+mn-cs"/>
        </a:defRPr>
      </a:lvl8pPr>
      <a:lvl9pPr marL="3886200" indent="-228600" algn="l" defTabSz="457200" rtl="0">
        <a:spcBef>
          <a:spcPts val="0"/>
        </a:spcBef>
        <a:buFont typeface="Arial"/>
        <a:buChar char="•"/>
        <a:defRPr sz="2000">
          <a:solidFill>
            <a:schemeClr val="tx1"/>
          </a:solidFill>
          <a:latin typeface="+mn-lt"/>
          <a:ea typeface="+mn-ea"/>
          <a:cs typeface="+mn-cs"/>
        </a:defRPr>
      </a:lvl9pPr>
    </p:bodyStyle>
    <p:otherStyle>
      <a:defPPr>
        <a:defRPr lang="en-US"/>
      </a:defPPr>
      <a:lvl1pPr marL="0" algn="l" defTabSz="457200" rtl="0">
        <a:defRPr sz="1800">
          <a:solidFill>
            <a:schemeClr val="tx1"/>
          </a:solidFill>
          <a:latin typeface="+mn-lt"/>
          <a:ea typeface="+mn-ea"/>
          <a:cs typeface="+mn-cs"/>
        </a:defRPr>
      </a:lvl1pPr>
      <a:lvl2pPr marL="457200" algn="l" defTabSz="457200" rtl="0">
        <a:defRPr sz="1800">
          <a:solidFill>
            <a:schemeClr val="tx1"/>
          </a:solidFill>
          <a:latin typeface="+mn-lt"/>
          <a:ea typeface="+mn-ea"/>
          <a:cs typeface="+mn-cs"/>
        </a:defRPr>
      </a:lvl2pPr>
      <a:lvl3pPr marL="914400" algn="l" defTabSz="457200" rtl="0">
        <a:defRPr sz="1800">
          <a:solidFill>
            <a:schemeClr val="tx1"/>
          </a:solidFill>
          <a:latin typeface="+mn-lt"/>
          <a:ea typeface="+mn-ea"/>
          <a:cs typeface="+mn-cs"/>
        </a:defRPr>
      </a:lvl3pPr>
      <a:lvl4pPr marL="1371600" algn="l" defTabSz="457200" rtl="0">
        <a:defRPr sz="1800">
          <a:solidFill>
            <a:schemeClr val="tx1"/>
          </a:solidFill>
          <a:latin typeface="+mn-lt"/>
          <a:ea typeface="+mn-ea"/>
          <a:cs typeface="+mn-cs"/>
        </a:defRPr>
      </a:lvl4pPr>
      <a:lvl5pPr marL="1828800" algn="l" defTabSz="457200" rtl="0">
        <a:defRPr sz="1800">
          <a:solidFill>
            <a:schemeClr val="tx1"/>
          </a:solidFill>
          <a:latin typeface="+mn-lt"/>
          <a:ea typeface="+mn-ea"/>
          <a:cs typeface="+mn-cs"/>
        </a:defRPr>
      </a:lvl5pPr>
      <a:lvl6pPr marL="2286000" algn="l" defTabSz="457200" rtl="0">
        <a:defRPr sz="1800">
          <a:solidFill>
            <a:schemeClr val="tx1"/>
          </a:solidFill>
          <a:latin typeface="+mn-lt"/>
          <a:ea typeface="+mn-ea"/>
          <a:cs typeface="+mn-cs"/>
        </a:defRPr>
      </a:lvl6pPr>
      <a:lvl7pPr marL="2743200" algn="l" defTabSz="457200" rtl="0">
        <a:defRPr sz="1800">
          <a:solidFill>
            <a:schemeClr val="tx1"/>
          </a:solidFill>
          <a:latin typeface="+mn-lt"/>
          <a:ea typeface="+mn-ea"/>
          <a:cs typeface="+mn-cs"/>
        </a:defRPr>
      </a:lvl7pPr>
      <a:lvl8pPr marL="3200400" algn="l" defTabSz="457200" rtl="0">
        <a:defRPr sz="1800">
          <a:solidFill>
            <a:schemeClr val="tx1"/>
          </a:solidFill>
          <a:latin typeface="+mn-lt"/>
          <a:ea typeface="+mn-ea"/>
          <a:cs typeface="+mn-cs"/>
        </a:defRPr>
      </a:lvl8pPr>
      <a:lvl9pPr marL="3657600" algn="l" defTabSz="457200" rtl="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hyperlink" Target="https://archive.ics.uci.edu/dataset/529/early+stage+diabetes+risk+prediction+dataset" TargetMode="External"/><Relationship Id="rId4" Type="http://schemas.openxmlformats.org/officeDocument/2006/relationships/hyperlink" Target="https://opendata.muenchen.de/dataset/oktoberfest/resource/e0f664cf-6dd9-4743-bd2b-81a8b18bd1d2" TargetMode="External"/><Relationship Id="rId5" Type="http://schemas.openxmlformats.org/officeDocument/2006/relationships/hyperlink" Target="https://archive.ics.uci.edu/dataset/848/secondary+mushroom+dataset" TargetMode="External"/><Relationship Id="rId6" Type="http://schemas.openxmlformats.org/officeDocument/2006/relationships/hyperlink" Target="https://archive.ics.uci.edu/dataset/579/myocardial+infarction+complications" TargetMode="External"/><Relationship Id="rId7" Type="http://schemas.openxmlformats.org/officeDocument/2006/relationships/hyperlink" Target="https://archive.ics.uci.edu/dataset/186/wine+quality" TargetMode="External"/><Relationship Id="rId8" Type="http://schemas.openxmlformats.org/officeDocument/2006/relationships/hyperlink" Target="https://archive.ics.uci.edu/dataset/1/abalone"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2581789" name="Title 1"/>
          <p:cNvSpPr>
            <a:spLocks noGrp="1"/>
          </p:cNvSpPr>
          <p:nvPr>
            <p:ph type="ctrTitle"/>
          </p:nvPr>
        </p:nvSpPr>
        <p:spPr bwMode="auto"/>
        <p:txBody>
          <a:bodyPr/>
          <a:lstStyle/>
          <a:p>
            <a:pPr>
              <a:defRPr/>
            </a:pPr>
            <a:r>
              <a:rPr lang="de-DE" sz="4400" b="1">
                <a:solidFill>
                  <a:srgbClr val="000000"/>
                </a:solidFill>
              </a:rPr>
              <a:t>Machine Learning in R</a:t>
            </a:r>
            <a:endParaRPr/>
          </a:p>
        </p:txBody>
      </p:sp>
      <p:sp>
        <p:nvSpPr>
          <p:cNvPr id="1116928499" name="Subtitle 2"/>
          <p:cNvSpPr>
            <a:spLocks noGrp="1"/>
          </p:cNvSpPr>
          <p:nvPr>
            <p:ph type="subTitle" idx="1"/>
          </p:nvPr>
        </p:nvSpPr>
        <p:spPr bwMode="auto"/>
        <p:txBody>
          <a:bodyPr/>
          <a:lstStyle/>
          <a:p>
            <a:pPr>
              <a:defRPr/>
            </a:pPr>
            <a:r>
              <a:rPr lang="de-DE" sz="2800" b="0">
                <a:solidFill>
                  <a:srgbClr val="505050"/>
                </a:solidFill>
              </a:rPr>
              <a:t>BMSL, 27.09.2025</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24218837" name="Title 1"/>
          <p:cNvSpPr>
            <a:spLocks noGrp="1"/>
          </p:cNvSpPr>
          <p:nvPr>
            <p:ph type="title"/>
          </p:nvPr>
        </p:nvSpPr>
        <p:spPr bwMode="auto"/>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lang="de-DE"/>
              <a:t>Demo 1: LinReg – White Wine Quality</a:t>
            </a:r>
            <a:endParaRPr/>
          </a:p>
        </p:txBody>
      </p:sp>
      <p:sp>
        <p:nvSpPr>
          <p:cNvPr id="1139468563" name="Content Placeholder 2"/>
          <p:cNvSpPr>
            <a:spLocks noGrp="1"/>
          </p:cNvSpPr>
          <p:nvPr>
            <p:ph idx="1"/>
          </p:nvPr>
        </p:nvSpPr>
        <p:spPr bwMode="auto"/>
        <p:txBody>
          <a:bodyPr/>
          <a:lstStyle/>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11309448" name="Title 1"/>
          <p:cNvSpPr>
            <a:spLocks noGrp="1"/>
          </p:cNvSpPr>
          <p:nvPr>
            <p:ph type="title"/>
          </p:nvPr>
        </p:nvSpPr>
        <p:spPr bwMode="auto"/>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lang="de-DE"/>
              <a:t>Task 1: LinReg - Oktoberfest Detective</a:t>
            </a:r>
            <a:endParaRPr/>
          </a:p>
        </p:txBody>
      </p:sp>
      <p:graphicFrame>
        <p:nvGraphicFramePr>
          <p:cNvPr id="1717629603" name=""/>
          <p:cNvGraphicFramePr>
            <a:graphicFrameLocks xmlns:a="http://schemas.openxmlformats.org/drawingml/2006/main"/>
          </p:cNvGraphicFramePr>
          <p:nvPr/>
        </p:nvGraphicFramePr>
        <p:xfrm>
          <a:off x="1380226" y="1371600"/>
          <a:ext cx="6108699" cy="3304539"/>
        </p:xfrm>
        <a:graphic>
          <a:graphicData uri="http://schemas.openxmlformats.org/drawingml/2006/table">
            <a:tbl>
              <a:tblPr firstRow="1" firstCol="0" lastRow="0" lastCol="0" bandRow="1" bandCol="0">
                <a:tableStyleId>{5C22544A-7EE6-4342-B048-85BDC9FD1C3A}</a:tableStyleId>
              </a:tblPr>
              <a:tblGrid>
                <a:gridCol w="3047999"/>
                <a:gridCol w="3047999"/>
              </a:tblGrid>
              <a:tr h="365760">
                <a:tc>
                  <a:txBody>
                    <a:bodyPr/>
                    <a:p>
                      <a:pPr>
                        <a:defRPr/>
                      </a:pPr>
                      <a:r>
                        <a:rPr lang="de-DE"/>
                        <a:t>Columns</a:t>
                      </a:r>
                      <a:endParaRPr/>
                    </a:p>
                  </a:txBody>
                  <a:tcPr/>
                </a:tc>
                <a:tc>
                  <a:txBody>
                    <a:bodyPr/>
                    <a:p>
                      <a:pPr>
                        <a:defRPr/>
                      </a:pPr>
                      <a:r>
                        <a:rPr lang="de-DE"/>
                        <a:t>Unit</a:t>
                      </a:r>
                      <a:endParaRPr/>
                    </a:p>
                  </a:txBody>
                  <a:tcPr/>
                </a:tc>
              </a:tr>
              <a:tr h="365760">
                <a:tc>
                  <a:txBody>
                    <a:bodyPr/>
                    <a:p>
                      <a:pPr>
                        <a:defRPr/>
                      </a:pPr>
                      <a:r>
                        <a:rPr lang="de-DE"/>
                        <a:t>jahr</a:t>
                      </a:r>
                      <a:endParaRPr/>
                    </a:p>
                  </a:txBody>
                  <a:tcPr/>
                </a:tc>
                <a:tc>
                  <a:txBody>
                    <a:bodyPr/>
                    <a:p>
                      <a:pPr>
                        <a:defRPr/>
                      </a:pPr>
                      <a:r>
                        <a:rPr lang="de-DE"/>
                        <a:t>-</a:t>
                      </a:r>
                      <a:endParaRPr/>
                    </a:p>
                  </a:txBody>
                  <a:tcPr/>
                </a:tc>
              </a:tr>
              <a:tr h="365760">
                <a:tc>
                  <a:txBody>
                    <a:bodyPr/>
                    <a:p>
                      <a:pPr>
                        <a:defRPr/>
                      </a:pPr>
                      <a:r>
                        <a:rPr lang="de-DE"/>
                        <a:t>dauer</a:t>
                      </a:r>
                      <a:endParaRPr/>
                    </a:p>
                  </a:txBody>
                  <a:tcPr/>
                </a:tc>
                <a:tc>
                  <a:txBody>
                    <a:bodyPr/>
                    <a:p>
                      <a:pPr>
                        <a:defRPr/>
                      </a:pPr>
                      <a:r>
                        <a:rPr lang="de-DE"/>
                        <a:t>days</a:t>
                      </a:r>
                      <a:endParaRPr/>
                    </a:p>
                  </a:txBody>
                  <a:tcPr/>
                </a:tc>
              </a:tr>
              <a:tr h="365760">
                <a:tc>
                  <a:txBody>
                    <a:bodyPr/>
                    <a:p>
                      <a:pPr>
                        <a:defRPr/>
                      </a:pPr>
                      <a:r>
                        <a:rPr lang="de-DE"/>
                        <a:t>besucher_gesamt</a:t>
                      </a:r>
                      <a:endParaRPr/>
                    </a:p>
                  </a:txBody>
                  <a:tcPr/>
                </a:tc>
                <a:tc>
                  <a:txBody>
                    <a:bodyPr/>
                    <a:p>
                      <a:pPr>
                        <a:defRPr/>
                      </a:pPr>
                      <a:r>
                        <a:rPr lang="de-DE"/>
                        <a:t>millions</a:t>
                      </a:r>
                      <a:endParaRPr/>
                    </a:p>
                  </a:txBody>
                  <a:tcPr/>
                </a:tc>
              </a:tr>
              <a:tr h="365760">
                <a:tc>
                  <a:txBody>
                    <a:bodyPr/>
                    <a:p>
                      <a:pPr>
                        <a:defRPr/>
                      </a:pPr>
                      <a:r>
                        <a:rPr lang="de-DE"/>
                        <a:t>besucher_tag</a:t>
                      </a:r>
                      <a:endParaRPr/>
                    </a:p>
                  </a:txBody>
                  <a:tcPr/>
                </a:tc>
                <a:tc>
                  <a:txBody>
                    <a:bodyPr/>
                    <a:p>
                      <a:pPr>
                        <a:defRPr/>
                      </a:pPr>
                      <a:r>
                        <a:rPr lang="de-DE"/>
                        <a:t>thousands</a:t>
                      </a:r>
                      <a:endParaRPr/>
                    </a:p>
                  </a:txBody>
                  <a:tcPr/>
                </a:tc>
              </a:tr>
              <a:tr h="365760">
                <a:tc>
                  <a:txBody>
                    <a:bodyPr/>
                    <a:p>
                      <a:pPr>
                        <a:defRPr/>
                      </a:pPr>
                      <a:r>
                        <a:rPr lang="de-DE"/>
                        <a:t>bier_preis</a:t>
                      </a:r>
                      <a:endParaRPr/>
                    </a:p>
                  </a:txBody>
                  <a:tcPr/>
                </a:tc>
                <a:tc>
                  <a:txBody>
                    <a:bodyPr/>
                    <a:p>
                      <a:pPr>
                        <a:defRPr/>
                      </a:pPr>
                      <a:r>
                        <a:rPr lang="de-DE"/>
                        <a:t>Euro per 1 Liter</a:t>
                      </a:r>
                      <a:endParaRPr/>
                    </a:p>
                  </a:txBody>
                  <a:tcPr/>
                </a:tc>
              </a:tr>
              <a:tr h="365760">
                <a:tc>
                  <a:txBody>
                    <a:bodyPr/>
                    <a:p>
                      <a:pPr>
                        <a:defRPr/>
                      </a:pPr>
                      <a:r>
                        <a:rPr lang="de-DE"/>
                        <a:t>bier_konsum</a:t>
                      </a:r>
                      <a:endParaRPr/>
                    </a:p>
                  </a:txBody>
                  <a:tcPr/>
                </a:tc>
                <a:tc>
                  <a:txBody>
                    <a:bodyPr/>
                    <a:p>
                      <a:pPr>
                        <a:defRPr/>
                      </a:pPr>
                      <a:r>
                        <a:rPr lang="de-DE"/>
                        <a:t>hectoliter</a:t>
                      </a:r>
                      <a:endParaRPr/>
                    </a:p>
                  </a:txBody>
                  <a:tcPr/>
                </a:tc>
              </a:tr>
              <a:tr h="365760">
                <a:tc>
                  <a:txBody>
                    <a:bodyPr/>
                    <a:p>
                      <a:pPr>
                        <a:defRPr/>
                      </a:pPr>
                      <a:r>
                        <a:rPr lang="de-DE"/>
                        <a:t>hendl_preis</a:t>
                      </a:r>
                      <a:endParaRPr/>
                    </a:p>
                  </a:txBody>
                  <a:tcPr/>
                </a:tc>
                <a:tc>
                  <a:txBody>
                    <a:bodyPr/>
                    <a:p>
                      <a:pPr>
                        <a:defRPr/>
                      </a:pPr>
                      <a:r>
                        <a:rPr lang="de-DE"/>
                        <a:t>Euro</a:t>
                      </a:r>
                      <a:endParaRPr/>
                    </a:p>
                  </a:txBody>
                  <a:tcPr/>
                </a:tc>
              </a:tr>
              <a:tr h="365760">
                <a:tc>
                  <a:txBody>
                    <a:bodyPr/>
                    <a:p>
                      <a:pPr>
                        <a:defRPr/>
                      </a:pPr>
                      <a:r>
                        <a:rPr lang="de-DE"/>
                        <a:t>hendl_konsum</a:t>
                      </a:r>
                      <a:endParaRPr/>
                    </a:p>
                  </a:txBody>
                  <a:tcPr/>
                </a:tc>
                <a:tc>
                  <a:txBody>
                    <a:bodyPr/>
                    <a:p>
                      <a:pPr>
                        <a:defRPr/>
                      </a:pPr>
                      <a:r>
                        <a:rPr lang="de-DE"/>
                        <a:t>count</a:t>
                      </a:r>
                      <a:endParaRPr/>
                    </a:p>
                  </a:txBody>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46242737" name="Title 1"/>
          <p:cNvSpPr>
            <a:spLocks noGrp="1"/>
          </p:cNvSpPr>
          <p:nvPr>
            <p:ph type="title"/>
          </p:nvPr>
        </p:nvSpPr>
        <p:spPr bwMode="auto"/>
        <p:txBody>
          <a:bodyPr/>
          <a:lstStyle/>
          <a:p>
            <a:pPr>
              <a:defRPr/>
            </a:pPr>
            <a:r>
              <a:rPr lang="de-DE"/>
              <a:t>tidymodels</a:t>
            </a:r>
            <a:endParaRPr/>
          </a:p>
        </p:txBody>
      </p:sp>
      <p:sp>
        <p:nvSpPr>
          <p:cNvPr id="1588018890" name=""/>
          <p:cNvSpPr/>
          <p:nvPr/>
        </p:nvSpPr>
        <p:spPr bwMode="auto">
          <a:xfrm rot="0" flipH="0" flipV="0">
            <a:off x="370312" y="2774156"/>
            <a:ext cx="476249" cy="500062"/>
          </a:xfrm>
          <a:prstGeom prst="ellipse">
            <a:avLst/>
          </a:prstGeom>
        </p:spPr>
        <p:style>
          <a:lnRef idx="1">
            <a:schemeClr val="accent1"/>
          </a:lnRef>
          <a:fillRef idx="3">
            <a:schemeClr val="accent1"/>
          </a:fillRef>
          <a:effectRef idx="2">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defRPr/>
            </a:pPr>
            <a:r>
              <a:rPr lang="de-DE" sz="2600"/>
              <a:t>1</a:t>
            </a:r>
            <a:endParaRPr sz="2600"/>
          </a:p>
        </p:txBody>
      </p:sp>
      <p:sp>
        <p:nvSpPr>
          <p:cNvPr id="1164676027" name=""/>
          <p:cNvSpPr/>
          <p:nvPr/>
        </p:nvSpPr>
        <p:spPr bwMode="auto">
          <a:xfrm rot="0" flipH="0" flipV="0">
            <a:off x="370312" y="3536156"/>
            <a:ext cx="476248" cy="500061"/>
          </a:xfrm>
          <a:prstGeom prst="ellipse">
            <a:avLst/>
          </a:prstGeom>
        </p:spPr>
        <p:style>
          <a:lnRef idx="1">
            <a:schemeClr val="accent1"/>
          </a:lnRef>
          <a:fillRef idx="3">
            <a:schemeClr val="accent1"/>
          </a:fillRef>
          <a:effectRef idx="2">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defRPr/>
            </a:pPr>
            <a:r>
              <a:rPr lang="de-DE" sz="2600"/>
              <a:t>2</a:t>
            </a:r>
            <a:endParaRPr sz="2600"/>
          </a:p>
        </p:txBody>
      </p:sp>
      <p:sp>
        <p:nvSpPr>
          <p:cNvPr id="1597166524" name=""/>
          <p:cNvSpPr/>
          <p:nvPr/>
        </p:nvSpPr>
        <p:spPr bwMode="auto">
          <a:xfrm rot="0" flipH="0" flipV="0">
            <a:off x="370312" y="4307681"/>
            <a:ext cx="476248" cy="500061"/>
          </a:xfrm>
          <a:prstGeom prst="ellipse">
            <a:avLst/>
          </a:prstGeom>
        </p:spPr>
        <p:style>
          <a:lnRef idx="1">
            <a:schemeClr val="accent1"/>
          </a:lnRef>
          <a:fillRef idx="3">
            <a:schemeClr val="accent1"/>
          </a:fillRef>
          <a:effectRef idx="2">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defRPr/>
            </a:pPr>
            <a:r>
              <a:rPr lang="de-DE" sz="2600"/>
              <a:t>3</a:t>
            </a:r>
            <a:endParaRPr sz="2600"/>
          </a:p>
        </p:txBody>
      </p:sp>
      <p:sp>
        <p:nvSpPr>
          <p:cNvPr id="259299644" name=""/>
          <p:cNvSpPr/>
          <p:nvPr/>
        </p:nvSpPr>
        <p:spPr bwMode="auto">
          <a:xfrm rot="0" flipH="0" flipV="0">
            <a:off x="370312" y="4962524"/>
            <a:ext cx="476248" cy="500061"/>
          </a:xfrm>
          <a:prstGeom prst="ellipse">
            <a:avLst/>
          </a:prstGeom>
        </p:spPr>
        <p:style>
          <a:lnRef idx="1">
            <a:schemeClr val="accent1"/>
          </a:lnRef>
          <a:fillRef idx="3">
            <a:schemeClr val="accent1"/>
          </a:fillRef>
          <a:effectRef idx="2">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defRPr/>
            </a:pPr>
            <a:r>
              <a:rPr lang="de-DE" sz="2600"/>
              <a:t>4</a:t>
            </a:r>
            <a:endParaRPr sz="2600"/>
          </a:p>
        </p:txBody>
      </p:sp>
      <p:sp>
        <p:nvSpPr>
          <p:cNvPr id="912000876" name=""/>
          <p:cNvSpPr/>
          <p:nvPr/>
        </p:nvSpPr>
        <p:spPr bwMode="auto">
          <a:xfrm rot="0" flipH="0" flipV="0">
            <a:off x="334593" y="1345406"/>
            <a:ext cx="1321593" cy="523874"/>
          </a:xfrm>
          <a:prstGeom prst="rect">
            <a:avLst/>
          </a:prstGeom>
        </p:spPr>
        <p:style>
          <a:lnRef idx="1">
            <a:schemeClr val="accent1"/>
          </a:lnRef>
          <a:fillRef idx="3">
            <a:schemeClr val="accent1"/>
          </a:fillRef>
          <a:effectRef idx="2">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defRPr/>
            </a:pPr>
            <a:r>
              <a:rPr lang="de-DE" sz="2400"/>
              <a:t>Problem</a:t>
            </a:r>
            <a:endParaRPr sz="2400"/>
          </a:p>
        </p:txBody>
      </p:sp>
      <p:sp>
        <p:nvSpPr>
          <p:cNvPr id="1717573253" name=""/>
          <p:cNvSpPr/>
          <p:nvPr/>
        </p:nvSpPr>
        <p:spPr bwMode="auto">
          <a:xfrm rot="0" flipH="0" flipV="0">
            <a:off x="334593" y="2047875"/>
            <a:ext cx="1321592" cy="523873"/>
          </a:xfrm>
          <a:prstGeom prst="rect">
            <a:avLst/>
          </a:prstGeom>
        </p:spPr>
        <p:style>
          <a:lnRef idx="1">
            <a:schemeClr val="accent1"/>
          </a:lnRef>
          <a:fillRef idx="3">
            <a:schemeClr val="accent1"/>
          </a:fillRef>
          <a:effectRef idx="2">
            <a:schemeClr val="accent1"/>
          </a:effectRef>
          <a:fontRef idx="minor">
            <a:schemeClr val="lt1"/>
          </a:fontRef>
        </p:style>
        <p:txBody>
          <a:bodyPr vertOverflow="overflow" horzOverflow="overflow" vert="horz" wrap="square" lIns="91440" tIns="45720" rIns="91440" bIns="45720" numCol="1" spcCol="0" rtlCol="0" fromWordArt="0" anchor="ctr" anchorCtr="0" forceAA="0" upright="0" compatLnSpc="0"/>
          <a:p>
            <a:pPr>
              <a:defRPr/>
            </a:pPr>
            <a:r>
              <a:rPr lang="de-DE" sz="2400"/>
              <a:t>Solution</a:t>
            </a:r>
            <a:endParaRPr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13519691" name="Title 1"/>
          <p:cNvSpPr>
            <a:spLocks noGrp="1"/>
          </p:cNvSpPr>
          <p:nvPr>
            <p:ph type="title"/>
          </p:nvPr>
        </p:nvSpPr>
        <p:spPr bwMode="auto">
          <a:xfrm flipH="0" flipV="0">
            <a:off x="457200" y="274637"/>
            <a:ext cx="8229600" cy="686763"/>
          </a:xfrm>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lang="de-DE"/>
              <a:t>Abalone Dataset</a:t>
            </a:r>
            <a:endParaRPr/>
          </a:p>
        </p:txBody>
      </p:sp>
      <p:sp>
        <p:nvSpPr>
          <p:cNvPr id="1825637416" name="Content Placeholder 2"/>
          <p:cNvSpPr>
            <a:spLocks noGrp="1"/>
          </p:cNvSpPr>
          <p:nvPr>
            <p:ph idx="1"/>
          </p:nvPr>
        </p:nvSpPr>
        <p:spPr bwMode="auto">
          <a:xfrm flipH="0" flipV="0">
            <a:off x="170045" y="961401"/>
            <a:ext cx="8516752" cy="4361915"/>
          </a:xfrm>
        </p:spPr>
        <p:txBody>
          <a:bodyPr vertOverflow="overflow" horzOverflow="overflow" vert="horz" wrap="square" lIns="91440" tIns="45720" rIns="91440" bIns="45720" numCol="1" spcCol="0" rtlCol="0" fromWordArt="0" anchor="t" anchorCtr="0" forceAA="0" upright="0" compatLnSpc="0">
            <a:normAutofit/>
          </a:bodyPr>
          <a:lstStyle/>
          <a:p>
            <a:pPr marL="0" indent="0">
              <a:buFont typeface="Arial"/>
              <a:buNone/>
              <a:defRPr/>
            </a:pPr>
            <a:r>
              <a:rPr lang="de-DE" sz="2000" b="0" i="0" u="none" strike="noStrike" cap="none" spc="0">
                <a:solidFill>
                  <a:srgbClr val="303030"/>
                </a:solidFill>
                <a:latin typeface="Arimo"/>
                <a:ea typeface="Arimo"/>
                <a:cs typeface="Arimo"/>
              </a:rPr>
              <a:t>Predict age of abalone from physical measurements.</a:t>
            </a:r>
            <a:endParaRPr lang="de-DE" sz="2000" b="0" i="0" u="none" strike="noStrike" cap="none" spc="0">
              <a:solidFill>
                <a:srgbClr val="303030"/>
              </a:solidFill>
              <a:latin typeface="Arimo"/>
              <a:ea typeface="Arimo"/>
              <a:cs typeface="Arimo"/>
            </a:endParaRPr>
          </a:p>
          <a:p>
            <a:pPr marL="0" indent="0">
              <a:buFont typeface="Arial"/>
              <a:buNone/>
              <a:defRPr/>
            </a:pPr>
            <a:r>
              <a:rPr lang="de-DE" sz="2000" b="0" i="0" u="none" strike="noStrike" cap="none" spc="0">
                <a:solidFill>
                  <a:srgbClr val="303030"/>
                </a:solidFill>
                <a:latin typeface="Arimo"/>
                <a:ea typeface="Arimo"/>
                <a:cs typeface="Arimo"/>
              </a:rPr>
              <a:t>The age of abalone is determined by cutting the shell through the cone, staining it, and counting the number of rings through a microscope -- a boring and time-consuming task. Other measurements, which are easier to obtain, are used to predict the age. </a:t>
            </a:r>
            <a:endParaRPr lang="de-DE" sz="2000" b="0" i="0" u="none" strike="noStrike" cap="none" spc="0">
              <a:solidFill>
                <a:srgbClr val="303030"/>
              </a:solidFill>
              <a:latin typeface="Arimo"/>
              <a:ea typeface="Arimo"/>
              <a:cs typeface="Arimo"/>
            </a:endParaRPr>
          </a:p>
          <a:p>
            <a:pPr marL="0" indent="0">
              <a:buFont typeface="Arial"/>
              <a:buNone/>
              <a:defRPr/>
            </a:pPr>
            <a:r>
              <a:rPr lang="de-DE" sz="2000" b="0" i="0" u="none" strike="noStrike" cap="none" spc="0">
                <a:solidFill>
                  <a:srgbClr val="303030"/>
                </a:solidFill>
                <a:latin typeface="Arimo"/>
                <a:ea typeface="Arimo"/>
                <a:cs typeface="Arimo"/>
              </a:rPr>
              <a:t>From the original data examples with missing values were removed (the majority having the predicted value missing), and the ranges of the continuous values have been scaled for use with an ANN (by dividing by 200).</a:t>
            </a:r>
            <a:endParaRPr sz="2000">
              <a:latin typeface="Arimo"/>
              <a:ea typeface="Arimo"/>
              <a:cs typeface="Arimo"/>
            </a:endParaRPr>
          </a:p>
          <a:p>
            <a:pPr marL="0" indent="0">
              <a:buFont typeface="Arial"/>
              <a:buNone/>
              <a:defRPr/>
            </a:pPr>
            <a:endParaRPr sz="2000">
              <a:latin typeface="Arimo"/>
              <a:ea typeface="Arimo"/>
              <a:cs typeface="Arimo"/>
            </a:endParaRPr>
          </a:p>
          <a:p>
            <a:pPr marL="0" indent="0">
              <a:buFont typeface="Arial"/>
              <a:buNone/>
              <a:defRPr/>
            </a:pPr>
            <a:r>
              <a:rPr sz="2000" b="1" i="0" u="none">
                <a:solidFill>
                  <a:srgbClr val="303030"/>
                </a:solidFill>
                <a:latin typeface="Arimo"/>
                <a:ea typeface="Arimo"/>
                <a:cs typeface="Arimo"/>
              </a:rPr>
              <a:t>Has Missing Values?</a:t>
            </a:r>
            <a:r>
              <a:rPr lang="de-DE" sz="2000" b="1" i="0" u="none">
                <a:solidFill>
                  <a:srgbClr val="303030"/>
                </a:solidFill>
                <a:latin typeface="Arimo"/>
                <a:ea typeface="Arimo"/>
                <a:cs typeface="Arimo"/>
              </a:rPr>
              <a:t> </a:t>
            </a:r>
            <a:r>
              <a:rPr sz="2000" b="0" i="0" u="none">
                <a:solidFill>
                  <a:srgbClr val="303030"/>
                </a:solidFill>
                <a:latin typeface="Arimo"/>
                <a:ea typeface="Arimo"/>
                <a:cs typeface="Arimo"/>
              </a:rPr>
              <a:t>No</a:t>
            </a:r>
            <a:endParaRPr sz="2000">
              <a:latin typeface="Arimo"/>
              <a:cs typeface="Arimo"/>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aphicFrame>
        <p:nvGraphicFramePr>
          <p:cNvPr id="1895990430" name=""/>
          <p:cNvGraphicFramePr>
            <a:graphicFrameLocks xmlns:a="http://schemas.openxmlformats.org/drawingml/2006/main"/>
          </p:cNvGraphicFramePr>
          <p:nvPr/>
        </p:nvGraphicFramePr>
        <p:xfrm>
          <a:off x="18239" y="1185911"/>
          <a:ext cx="9107519" cy="4130639"/>
        </p:xfrm>
        <a:graphic>
          <a:graphicData uri="http://schemas.openxmlformats.org/drawingml/2006/table">
            <a:tbl>
              <a:tblPr firstRow="1" firstCol="1" lastRow="0" lastCol="0" bandRow="1" bandCol="0"/>
              <a:tblGrid>
                <a:gridCol w="1679040"/>
                <a:gridCol w="993762"/>
                <a:gridCol w="1304307"/>
                <a:gridCol w="2599276"/>
                <a:gridCol w="892726"/>
                <a:gridCol w="1638402"/>
              </a:tblGrid>
              <a:tr h="390600">
                <a:tc>
                  <a:txBody>
                    <a:bodyPr/>
                    <a:p>
                      <a:pPr>
                        <a:defRPr/>
                      </a:pPr>
                      <a:r>
                        <a:rPr sz="1050" b="1" i="0" u="none">
                          <a:solidFill>
                            <a:srgbClr val="303030"/>
                          </a:solidFill>
                          <a:latin typeface="Liberation Sans"/>
                          <a:ea typeface="Liberation Sans"/>
                          <a:cs typeface="Liberation Sans"/>
                        </a:rPr>
                        <a:t>Variable Name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1" i="0" u="none">
                          <a:solidFill>
                            <a:srgbClr val="303030"/>
                          </a:solidFill>
                          <a:latin typeface="Liberation Sans"/>
                          <a:ea typeface="Liberation Sans"/>
                          <a:cs typeface="Liberation Sans"/>
                        </a:rPr>
                        <a:t>Role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1" i="0" u="none">
                          <a:solidFill>
                            <a:srgbClr val="303030"/>
                          </a:solidFill>
                          <a:latin typeface="Liberation Sans"/>
                          <a:ea typeface="Liberation Sans"/>
                          <a:cs typeface="Liberation Sans"/>
                        </a:rPr>
                        <a:t>Type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1" i="0" u="none">
                          <a:solidFill>
                            <a:srgbClr val="303030"/>
                          </a:solidFill>
                          <a:latin typeface="Liberation Sans"/>
                          <a:ea typeface="Liberation Sans"/>
                          <a:cs typeface="Liberation Sans"/>
                        </a:rPr>
                        <a:t>Description</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1" i="0" u="none">
                          <a:solidFill>
                            <a:srgbClr val="303030"/>
                          </a:solidFill>
                          <a:latin typeface="Liberation Sans"/>
                          <a:ea typeface="Liberation Sans"/>
                          <a:cs typeface="Liberation Sans"/>
                        </a:rPr>
                        <a:t>Units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1" i="0" u="none">
                          <a:solidFill>
                            <a:srgbClr val="303030"/>
                          </a:solidFill>
                          <a:latin typeface="Liberation Sans"/>
                          <a:ea typeface="Liberation Sans"/>
                          <a:cs typeface="Liberation Sans"/>
                        </a:rPr>
                        <a:t>Missing Values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419334">
                <a:tc>
                  <a:txBody>
                    <a:bodyPr/>
                    <a:p>
                      <a:pPr>
                        <a:defRPr/>
                      </a:pPr>
                      <a:r>
                        <a:rPr sz="1050" b="0" i="0" u="none">
                          <a:solidFill>
                            <a:srgbClr val="303030"/>
                          </a:solidFill>
                          <a:latin typeface="Liberation Sans"/>
                          <a:ea typeface="Liberation Sans"/>
                          <a:cs typeface="Liberation Sans"/>
                        </a:rPr>
                        <a:t>Sex</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Categorical</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M, F, and I (infant)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Length</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Longest shell measurement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mm</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Diameter</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perpendicular to length</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mm</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Height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with meat in shell</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mm</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Whole_weight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whole abalone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grams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Shucked_weight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weight of meat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grams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Viscera_weight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gut weight (after bleeding)</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grams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390600">
                <a:tc>
                  <a:txBody>
                    <a:bodyPr/>
                    <a:p>
                      <a:pPr>
                        <a:defRPr/>
                      </a:pPr>
                      <a:r>
                        <a:rPr sz="1050" b="0" i="0" u="none">
                          <a:solidFill>
                            <a:srgbClr val="303030"/>
                          </a:solidFill>
                          <a:latin typeface="Liberation Sans"/>
                          <a:ea typeface="Liberation Sans"/>
                          <a:cs typeface="Liberation Sans"/>
                        </a:rPr>
                        <a:t>Shell_weight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Feature</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Continuous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after being dried</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grams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r h="419334">
                <a:tc>
                  <a:txBody>
                    <a:bodyPr/>
                    <a:p>
                      <a:pPr>
                        <a:defRPr/>
                      </a:pPr>
                      <a:r>
                        <a:rPr sz="1050" b="0" i="0" u="none">
                          <a:solidFill>
                            <a:srgbClr val="303030"/>
                          </a:solidFill>
                          <a:latin typeface="Liberation Sans"/>
                          <a:ea typeface="Liberation Sans"/>
                          <a:cs typeface="Liberation Sans"/>
                        </a:rPr>
                        <a:t>Rings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Target</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Integer</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+1.5 gives the age in years</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c>
                  <a:txBody>
                    <a:bodyPr/>
                    <a:p>
                      <a:pPr>
                        <a:defRPr/>
                      </a:pPr>
                      <a:r>
                        <a:rPr sz="1050" b="0" i="0" u="none">
                          <a:solidFill>
                            <a:srgbClr val="303030"/>
                          </a:solidFill>
                          <a:latin typeface="Liberation Sans"/>
                          <a:ea typeface="Liberation Sans"/>
                          <a:cs typeface="Liberation Sans"/>
                        </a:rPr>
                        <a:t>no</a:t>
                      </a:r>
                      <a:endParaRPr/>
                    </a:p>
                  </a:txBody>
                  <a:tcPr marL="152399" marR="152399" marT="114300" marB="114300" anchor="ctr">
                    <a:lnL w="0" algn="ctr">
                      <a:solidFill>
                        <a:srgbClr val="E5E7EB"/>
                      </a:solidFill>
                    </a:lnL>
                    <a:lnR w="0" algn="ctr">
                      <a:solidFill>
                        <a:srgbClr val="E5E7EB"/>
                      </a:solidFill>
                    </a:lnR>
                    <a:lnT w="0" algn="ctr">
                      <a:solidFill>
                        <a:srgbClr val="E5E7EB"/>
                      </a:solidFill>
                    </a:lnT>
                    <a:lnB w="0" algn="ctr">
                      <a:solidFill>
                        <a:srgbClr val="E5E7EB"/>
                      </a:solidFill>
                    </a:lnB>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68630766" name="Title 1"/>
          <p:cNvSpPr>
            <a:spLocks noGrp="1"/>
          </p:cNvSpPr>
          <p:nvPr>
            <p:ph type="title"/>
          </p:nvPr>
        </p:nvSpPr>
        <p:spPr bwMode="auto"/>
        <p:txBody>
          <a:bodyPr/>
          <a:lstStyle/>
          <a:p>
            <a:pPr>
              <a:defRPr/>
            </a:pPr>
            <a:r>
              <a:rPr sz="3600" b="1">
                <a:solidFill>
                  <a:srgbClr val="000000"/>
                </a:solidFill>
              </a:rPr>
              <a:t>Agenda</a:t>
            </a:r>
            <a:endParaRPr/>
          </a:p>
        </p:txBody>
      </p:sp>
      <p:sp>
        <p:nvSpPr>
          <p:cNvPr id="1531617160" name="Content Placeholder 2"/>
          <p:cNvSpPr>
            <a:spLocks noGrp="1"/>
          </p:cNvSpPr>
          <p:nvPr>
            <p:ph idx="1"/>
          </p:nvPr>
        </p:nvSpPr>
        <p:spPr bwMode="auto"/>
        <p:txBody>
          <a:bodyPr/>
          <a:lstStyle/>
          <a:p>
            <a:pPr>
              <a:defRPr/>
            </a:pPr>
            <a:r>
              <a:rPr lang="de-DE" sz="2400" b="0">
                <a:solidFill>
                  <a:srgbClr val="000000"/>
                </a:solidFill>
              </a:rPr>
              <a:t>Intro</a:t>
            </a:r>
            <a:endParaRPr lang="de-DE" sz="2400" b="0">
              <a:solidFill>
                <a:srgbClr val="000000"/>
              </a:solidFill>
            </a:endParaRPr>
          </a:p>
          <a:p>
            <a:pPr lvl="1">
              <a:defRPr/>
            </a:pPr>
            <a:r>
              <a:rPr lang="de-DE" sz="2000" b="0">
                <a:solidFill>
                  <a:srgbClr val="000000"/>
                </a:solidFill>
              </a:rPr>
              <a:t>R-Refresher</a:t>
            </a:r>
            <a:endParaRPr lang="de-DE" sz="2000" b="0">
              <a:solidFill>
                <a:srgbClr val="000000"/>
              </a:solidFill>
            </a:endParaRPr>
          </a:p>
          <a:p>
            <a:pPr lvl="1">
              <a:defRPr/>
            </a:pPr>
            <a:r>
              <a:rPr lang="de-DE" sz="2000" b="0">
                <a:solidFill>
                  <a:srgbClr val="000000"/>
                </a:solidFill>
              </a:rPr>
              <a:t>Our Workflow</a:t>
            </a:r>
            <a:endParaRPr lang="de-DE" sz="2000" b="0">
              <a:solidFill>
                <a:srgbClr val="000000"/>
              </a:solidFill>
            </a:endParaRPr>
          </a:p>
          <a:p>
            <a:pPr lvl="1">
              <a:defRPr/>
            </a:pPr>
            <a:r>
              <a:rPr lang="de-DE" sz="2000" b="0">
                <a:solidFill>
                  <a:srgbClr val="000000"/>
                </a:solidFill>
              </a:rPr>
              <a:t>Example Datasets</a:t>
            </a:r>
            <a:endParaRPr lang="de-DE" sz="2000" b="0">
              <a:solidFill>
                <a:srgbClr val="000000"/>
              </a:solidFill>
            </a:endParaRPr>
          </a:p>
          <a:p>
            <a:pPr lvl="0">
              <a:defRPr/>
            </a:pPr>
            <a:r>
              <a:rPr lang="de-DE" sz="2400" b="0">
                <a:solidFill>
                  <a:srgbClr val="000000"/>
                </a:solidFill>
              </a:rPr>
              <a:t>Machine Learning</a:t>
            </a:r>
            <a:r>
              <a:rPr lang="de-DE" sz="2400" b="0">
                <a:solidFill>
                  <a:srgbClr val="000000"/>
                </a:solidFill>
              </a:rPr>
              <a:t>:</a:t>
            </a:r>
            <a:endParaRPr lang="de-DE" sz="2400" b="0">
              <a:solidFill>
                <a:srgbClr val="000000"/>
              </a:solidFill>
            </a:endParaRPr>
          </a:p>
          <a:p>
            <a:pPr lvl="1">
              <a:defRPr/>
            </a:pPr>
            <a:r>
              <a:rPr lang="de-DE" sz="2000" b="0">
                <a:solidFill>
                  <a:srgbClr val="000000"/>
                </a:solidFill>
              </a:rPr>
              <a:t>Objectives and Metrics</a:t>
            </a:r>
            <a:endParaRPr lang="de-DE" sz="2400" b="0">
              <a:solidFill>
                <a:srgbClr val="000000"/>
              </a:solidFill>
            </a:endParaRPr>
          </a:p>
          <a:p>
            <a:pPr lvl="0">
              <a:defRPr/>
            </a:pPr>
            <a:r>
              <a:rPr lang="de-DE" sz="2400" b="0">
                <a:solidFill>
                  <a:srgbClr val="000000"/>
                </a:solidFill>
              </a:rPr>
              <a:t>Tasks</a:t>
            </a:r>
            <a:endParaRPr lang="de-DE" sz="2400" b="0">
              <a:solidFill>
                <a:srgbClr val="000000"/>
              </a:solidFill>
            </a:endParaRPr>
          </a:p>
          <a:p>
            <a:pPr marL="763108" lvl="1" indent="-305908">
              <a:buFont typeface="Arial"/>
              <a:buAutoNum type="arabicPeriod"/>
              <a:defRPr/>
            </a:pPr>
            <a:r>
              <a:rPr lang="de-DE" sz="2000" b="0">
                <a:solidFill>
                  <a:srgbClr val="000000"/>
                </a:solidFill>
              </a:rPr>
              <a:t>Regression</a:t>
            </a:r>
            <a:endParaRPr lang="de-DE" sz="2000" b="0">
              <a:solidFill>
                <a:srgbClr val="000000"/>
              </a:solidFill>
            </a:endParaRPr>
          </a:p>
          <a:p>
            <a:pPr marL="763108" lvl="1" indent="-305908">
              <a:buFont typeface="Arial"/>
              <a:buAutoNum type="arabicPeriod"/>
              <a:defRPr/>
            </a:pPr>
            <a:r>
              <a:rPr lang="de-DE" sz="2000" b="0">
                <a:solidFill>
                  <a:srgbClr val="000000"/>
                </a:solidFill>
              </a:rPr>
              <a:t>Classification</a:t>
            </a:r>
            <a:endParaRPr lang="de-DE" sz="2000" b="0">
              <a:solidFill>
                <a:srgbClr val="000000"/>
              </a:solidFill>
            </a:endParaRPr>
          </a:p>
          <a:p>
            <a:pPr marL="763108" lvl="1" indent="-305908">
              <a:buFont typeface="Arial"/>
              <a:buAutoNum type="arabicPeriod"/>
              <a:defRPr/>
            </a:pPr>
            <a:r>
              <a:rPr lang="de-DE" sz="2000" b="0">
                <a:solidFill>
                  <a:srgbClr val="000000"/>
                </a:solidFill>
              </a:rPr>
              <a:t>Clustering / PCA</a:t>
            </a:r>
            <a:endParaRPr lang="de-DE" sz="2000" b="0">
              <a:solidFill>
                <a:srgbClr val="000000"/>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14312826" name="Title 1"/>
          <p:cNvSpPr>
            <a:spLocks noGrp="1"/>
          </p:cNvSpPr>
          <p:nvPr>
            <p:ph type="title"/>
          </p:nvPr>
        </p:nvSpPr>
        <p:spPr bwMode="auto"/>
        <p:txBody>
          <a:bodyPr/>
          <a:lstStyle/>
          <a:p>
            <a:pPr>
              <a:defRPr/>
            </a:pPr>
            <a:r>
              <a:rPr lang="de-DE" sz="4000" b="1">
                <a:solidFill>
                  <a:srgbClr val="004682"/>
                </a:solidFill>
              </a:rPr>
              <a:t>Intro</a:t>
            </a:r>
            <a:endParaRPr/>
          </a:p>
        </p:txBody>
      </p:sp>
      <p:sp>
        <p:nvSpPr>
          <p:cNvPr id="1533933691" name="Text Placeholder 2"/>
          <p:cNvSpPr>
            <a:spLocks noGrp="1"/>
          </p:cNvSpPr>
          <p:nvPr>
            <p:ph type="body" idx="1"/>
          </p:nvPr>
        </p:nvSpPr>
        <p:spPr bwMode="auto"/>
        <p:txBody>
          <a:bodyPr/>
          <a:lstStyle/>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aphicFrame>
        <p:nvGraphicFramePr>
          <p:cNvPr id="1531575487" name=""/>
          <p:cNvGraphicFramePr>
            <a:graphicFrameLocks xmlns:a="http://schemas.openxmlformats.org/drawingml/2006/main"/>
          </p:cNvGraphicFramePr>
          <p:nvPr/>
        </p:nvGraphicFramePr>
        <p:xfrm>
          <a:off x="487075" y="1371600"/>
          <a:ext cx="6095999" cy="1346088"/>
        </p:xfrm>
        <a:graphic>
          <a:graphicData uri="http://schemas.openxmlformats.org/drawingml/2006/table">
            <a:tbl>
              <a:tblPr firstRow="1" firstCol="0" lastRow="0" lastCol="0" bandRow="1" bandCol="0">
                <a:tableStyleId>{5C22544A-7EE6-4342-B048-85BDC9FD1C3A}</a:tableStyleId>
              </a:tblPr>
              <a:tblGrid>
                <a:gridCol w="2667558"/>
                <a:gridCol w="2667558"/>
                <a:gridCol w="2667558"/>
              </a:tblGrid>
              <a:tr h="365760">
                <a:tc>
                  <a:txBody>
                    <a:bodyPr/>
                    <a:p>
                      <a:pPr>
                        <a:defRPr/>
                      </a:pPr>
                      <a:r>
                        <a:rPr lang="de-DE"/>
                        <a:t>Dataset</a:t>
                      </a:r>
                      <a:endParaRPr/>
                    </a:p>
                  </a:txBody>
                  <a:tcPr/>
                </a:tc>
                <a:tc>
                  <a:txBody>
                    <a:bodyPr/>
                    <a:p>
                      <a:pPr>
                        <a:defRPr/>
                      </a:pPr>
                      <a:r>
                        <a:rPr lang="de-DE"/>
                        <a:t>Type</a:t>
                      </a:r>
                      <a:endParaRPr/>
                    </a:p>
                  </a:txBody>
                  <a:tcPr/>
                </a:tc>
                <a:tc>
                  <a:txBody>
                    <a:bodyPr/>
                    <a:p>
                      <a:pPr>
                        <a:defRPr/>
                      </a:pPr>
                      <a:r>
                        <a:rPr lang="de-DE"/>
                        <a:t>Source</a:t>
                      </a:r>
                      <a:endParaRPr/>
                    </a:p>
                  </a:txBody>
                  <a:tcPr/>
                </a:tc>
              </a:tr>
              <a:tr h="365760">
                <a:tc>
                  <a:txBody>
                    <a:bodyPr/>
                    <a:p>
                      <a:pPr>
                        <a:defRPr/>
                      </a:pPr>
                      <a:r>
                        <a:rPr sz="1400" b="0" i="0" u="none">
                          <a:solidFill>
                            <a:srgbClr val="000000"/>
                          </a:solidFill>
                          <a:latin typeface="Arimo"/>
                          <a:ea typeface="Arimo"/>
                          <a:cs typeface="Arimo"/>
                        </a:rPr>
                        <a:t>diabetes_data_upload.csv</a:t>
                      </a:r>
                      <a:endParaRPr sz="1400">
                        <a:latin typeface="Arimo"/>
                        <a:cs typeface="Arimo"/>
                      </a:endParaRPr>
                    </a:p>
                  </a:txBody>
                  <a:tcPr/>
                </a:tc>
                <a:tc>
                  <a:txBody>
                    <a:bodyPr/>
                    <a:p>
                      <a:pPr>
                        <a:defRPr/>
                      </a:pPr>
                      <a:r>
                        <a:rPr lang="de-DE" sz="1400">
                          <a:latin typeface="Arimo"/>
                          <a:ea typeface="Arimo"/>
                          <a:cs typeface="Arimo"/>
                        </a:rPr>
                        <a:t>Classification</a:t>
                      </a:r>
                      <a:endParaRPr sz="1400">
                        <a:latin typeface="Arimo"/>
                        <a:cs typeface="Arimo"/>
                      </a:endParaRPr>
                    </a:p>
                  </a:txBody>
                  <a:tcPr/>
                </a:tc>
                <a:tc>
                  <a:txBody>
                    <a:bodyPr/>
                    <a:p>
                      <a:pPr>
                        <a:defRPr/>
                      </a:pPr>
                      <a:r>
                        <a:rPr lang="de-DE" sz="1400" u="sng">
                          <a:latin typeface="Arimo"/>
                          <a:ea typeface="Arimo"/>
                          <a:cs typeface="Arimo"/>
                          <a:hlinkClick r:id="rId3" tooltip=""/>
                        </a:rPr>
                        <a:t>UCI ML Repo</a:t>
                      </a:r>
                      <a:endParaRPr sz="1400">
                        <a:latin typeface="Arimo"/>
                        <a:cs typeface="Arimo"/>
                      </a:endParaRPr>
                    </a:p>
                  </a:txBody>
                  <a:tcPr/>
                </a:tc>
              </a:tr>
              <a:tr h="365760">
                <a:tc>
                  <a:txBody>
                    <a:bodyPr/>
                    <a:p>
                      <a:pPr>
                        <a:defRPr/>
                      </a:pPr>
                      <a:r>
                        <a:rPr sz="1400" b="0" i="0" u="none">
                          <a:solidFill>
                            <a:srgbClr val="000000"/>
                          </a:solidFill>
                          <a:latin typeface="Arimo"/>
                          <a:ea typeface="Arimo"/>
                          <a:cs typeface="Arimo"/>
                        </a:rPr>
                        <a:t>oktoberfestgesamt19852024.csv</a:t>
                      </a:r>
                      <a:endParaRPr sz="1400">
                        <a:latin typeface="Arimo"/>
                        <a:cs typeface="Arimo"/>
                      </a:endParaRPr>
                    </a:p>
                  </a:txBody>
                  <a:tcPr/>
                </a:tc>
                <a:tc>
                  <a:txBody>
                    <a:bodyPr/>
                    <a:p>
                      <a:pPr>
                        <a:defRPr/>
                      </a:pPr>
                      <a:r>
                        <a:rPr lang="de-DE" sz="1400">
                          <a:latin typeface="Arimo"/>
                          <a:ea typeface="Arimo"/>
                          <a:cs typeface="Arimo"/>
                        </a:rPr>
                        <a:t>Regression</a:t>
                      </a:r>
                      <a:endParaRPr sz="1400">
                        <a:latin typeface="Arimo"/>
                        <a:cs typeface="Arimo"/>
                      </a:endParaRPr>
                    </a:p>
                  </a:txBody>
                  <a:tcPr/>
                </a:tc>
                <a:tc>
                  <a:txBody>
                    <a:bodyPr/>
                    <a:p>
                      <a:pPr>
                        <a:defRPr/>
                      </a:pPr>
                      <a:r>
                        <a:rPr lang="de-DE" sz="1400">
                          <a:latin typeface="Arimo"/>
                          <a:ea typeface="Arimo"/>
                          <a:cs typeface="Arimo"/>
                        </a:rPr>
                        <a:t>Munich </a:t>
                      </a:r>
                      <a:r>
                        <a:rPr lang="de-DE" sz="1400" u="sng">
                          <a:latin typeface="Arimo"/>
                          <a:ea typeface="Arimo"/>
                          <a:cs typeface="Arimo"/>
                          <a:hlinkClick r:id="rId4" tooltip=""/>
                        </a:rPr>
                        <a:t>Open Data</a:t>
                      </a:r>
                      <a:endParaRPr sz="1400">
                        <a:latin typeface="Arimo"/>
                        <a:cs typeface="Arimo"/>
                      </a:endParaRPr>
                    </a:p>
                  </a:txBody>
                  <a:tcPr/>
                </a:tc>
              </a:tr>
              <a:tr h="365760">
                <a:tc>
                  <a:txBody>
                    <a:bodyPr/>
                    <a:p>
                      <a:pPr>
                        <a:defRPr/>
                      </a:pPr>
                      <a:r>
                        <a:rPr sz="1400" b="0" i="0" u="none">
                          <a:solidFill>
                            <a:srgbClr val="000000"/>
                          </a:solidFill>
                          <a:latin typeface="Arimo"/>
                          <a:ea typeface="Arimo"/>
                          <a:cs typeface="Arimo"/>
                        </a:rPr>
                        <a:t>agaricus-lepiota.data</a:t>
                      </a:r>
                      <a:endParaRPr sz="1400">
                        <a:latin typeface="Arimo"/>
                        <a:cs typeface="Arimo"/>
                      </a:endParaRPr>
                    </a:p>
                  </a:txBody>
                  <a:tcPr/>
                </a:tc>
                <a:tc>
                  <a:txBody>
                    <a:bodyPr/>
                    <a:p>
                      <a:pPr>
                        <a:defRPr/>
                      </a:pPr>
                      <a:r>
                        <a:rPr lang="de-DE" sz="1400">
                          <a:latin typeface="Arimo"/>
                          <a:ea typeface="Arimo"/>
                          <a:cs typeface="Arimo"/>
                        </a:rPr>
                        <a:t>Classification</a:t>
                      </a:r>
                      <a:endParaRPr sz="1400">
                        <a:latin typeface="Arimo"/>
                        <a:cs typeface="Arimo"/>
                      </a:endParaRPr>
                    </a:p>
                  </a:txBody>
                  <a:tcPr/>
                </a:tc>
                <a:tc>
                  <a:txBody>
                    <a:bodyPr/>
                    <a:p>
                      <a:pPr>
                        <a:defRPr/>
                      </a:pPr>
                      <a:r>
                        <a:rPr lang="de-DE" sz="1400" u="sng">
                          <a:latin typeface="Arimo"/>
                          <a:ea typeface="Arimo"/>
                          <a:cs typeface="Arimo"/>
                          <a:hlinkClick r:id="rId5" tooltip=""/>
                        </a:rPr>
                        <a:t>UCI ML Repo</a:t>
                      </a:r>
                      <a:endParaRPr sz="1400">
                        <a:latin typeface="Arimo"/>
                        <a:cs typeface="Arimo"/>
                      </a:endParaRPr>
                    </a:p>
                  </a:txBody>
                  <a:tcPr/>
                </a:tc>
              </a:tr>
              <a:tr h="365760">
                <a:tc>
                  <a:txBody>
                    <a:bodyPr/>
                    <a:p>
                      <a:pPr>
                        <a:defRPr/>
                      </a:pPr>
                      <a:r>
                        <a:rPr sz="1400" b="0" i="0" u="none">
                          <a:solidFill>
                            <a:srgbClr val="000000"/>
                          </a:solidFill>
                          <a:latin typeface="Arimo"/>
                          <a:ea typeface="Arimo"/>
                          <a:cs typeface="Arimo"/>
                        </a:rPr>
                        <a:t>MI.data</a:t>
                      </a:r>
                      <a:endParaRPr sz="1400">
                        <a:latin typeface="Arimo"/>
                        <a:cs typeface="Arimo"/>
                      </a:endParaRPr>
                    </a:p>
                  </a:txBody>
                  <a:tcPr/>
                </a:tc>
                <a:tc>
                  <a:txBody>
                    <a:bodyPr/>
                    <a:p>
                      <a:pPr>
                        <a:defRPr/>
                      </a:pPr>
                      <a:r>
                        <a:rPr lang="de-DE" sz="1400">
                          <a:latin typeface="Arimo"/>
                          <a:ea typeface="Arimo"/>
                          <a:cs typeface="Arimo"/>
                        </a:rPr>
                        <a:t>Classification</a:t>
                      </a:r>
                      <a:endParaRPr sz="1400">
                        <a:latin typeface="Arimo"/>
                        <a:cs typeface="Arimo"/>
                      </a:endParaRPr>
                    </a:p>
                  </a:txBody>
                  <a:tcPr/>
                </a:tc>
                <a:tc>
                  <a:txBody>
                    <a:bodyPr/>
                    <a:p>
                      <a:pPr>
                        <a:defRPr/>
                      </a:pPr>
                      <a:r>
                        <a:rPr lang="de-DE" sz="1400" b="0" i="0" u="sng" strike="noStrike" cap="none" spc="0">
                          <a:solidFill>
                            <a:schemeClr val="dk1"/>
                          </a:solidFill>
                          <a:latin typeface="Arimo"/>
                          <a:ea typeface="Arimo"/>
                          <a:cs typeface="Arimo"/>
                          <a:hlinkClick r:id="rId6" tooltip=""/>
                        </a:rPr>
                        <a:t>UCI ML Repo</a:t>
                      </a:r>
                      <a:endParaRPr sz="1400">
                        <a:latin typeface="Arimo"/>
                        <a:cs typeface="Arimo"/>
                      </a:endParaRPr>
                    </a:p>
                  </a:txBody>
                  <a:tcPr/>
                </a:tc>
              </a:tr>
              <a:tr h="365760">
                <a:tc>
                  <a:txBody>
                    <a:bodyPr/>
                    <a:p>
                      <a:pPr>
                        <a:defRPr/>
                      </a:pPr>
                      <a:r>
                        <a:rPr lang="de-DE" sz="1400">
                          <a:latin typeface="Arimo"/>
                          <a:ea typeface="Arimo"/>
                          <a:cs typeface="Arimo"/>
                        </a:rPr>
                        <a:t>winequality</a:t>
                      </a:r>
                      <a:endParaRPr lang="de-DE" sz="1400">
                        <a:latin typeface="Arimo"/>
                        <a:ea typeface="Arimo"/>
                        <a:cs typeface="Arimo"/>
                      </a:endParaRPr>
                    </a:p>
                  </a:txBody>
                  <a:tcPr/>
                </a:tc>
                <a:tc>
                  <a:txBody>
                    <a:bodyPr/>
                    <a:p>
                      <a:pPr>
                        <a:defRPr/>
                      </a:pPr>
                      <a:r>
                        <a:rPr lang="de-DE" sz="1400">
                          <a:latin typeface="Arimo"/>
                          <a:ea typeface="Arimo"/>
                          <a:cs typeface="Arimo"/>
                        </a:rPr>
                        <a:t>Regression</a:t>
                      </a:r>
                      <a:endParaRPr lang="de-DE" sz="1400">
                        <a:latin typeface="Arimo"/>
                        <a:ea typeface="Arimo"/>
                        <a:cs typeface="Arimo"/>
                      </a:endParaRPr>
                    </a:p>
                  </a:txBody>
                  <a:tcPr/>
                </a:tc>
                <a:tc>
                  <a:txBody>
                    <a:bodyPr/>
                    <a:p>
                      <a:pPr>
                        <a:defRPr/>
                      </a:pPr>
                      <a:r>
                        <a:rPr lang="de-DE" sz="1400" u="sng">
                          <a:latin typeface="Arimo"/>
                          <a:ea typeface="Arimo"/>
                          <a:cs typeface="Arimo"/>
                          <a:hlinkClick r:id="rId7" tooltip=""/>
                        </a:rPr>
                        <a:t>UCI ML Repo</a:t>
                      </a:r>
                      <a:endParaRPr sz="1400">
                        <a:latin typeface="Arimo"/>
                        <a:ea typeface="Arimo"/>
                        <a:cs typeface="Arimo"/>
                      </a:endParaRPr>
                    </a:p>
                  </a:txBody>
                  <a:tcPr/>
                </a:tc>
              </a:tr>
              <a:tr h="365760">
                <a:tc>
                  <a:txBody>
                    <a:bodyPr/>
                    <a:p>
                      <a:pPr>
                        <a:defRPr/>
                      </a:pPr>
                      <a:r>
                        <a:rPr lang="de-DE" sz="1400">
                          <a:latin typeface="Arimo"/>
                          <a:ea typeface="Arimo"/>
                          <a:cs typeface="Arimo"/>
                        </a:rPr>
                        <a:t>abalone.data</a:t>
                      </a:r>
                      <a:endParaRPr lang="de-DE" sz="1400">
                        <a:latin typeface="Arimo"/>
                        <a:ea typeface="Arimo"/>
                        <a:cs typeface="Arimo"/>
                      </a:endParaRPr>
                    </a:p>
                  </a:txBody>
                  <a:tcPr/>
                </a:tc>
                <a:tc>
                  <a:txBody>
                    <a:bodyPr/>
                    <a:p>
                      <a:pPr>
                        <a:defRPr/>
                      </a:pPr>
                      <a:r>
                        <a:rPr lang="de-DE" sz="1400">
                          <a:latin typeface="Arimo"/>
                          <a:ea typeface="Arimo"/>
                          <a:cs typeface="Arimo"/>
                        </a:rPr>
                        <a:t>Regression</a:t>
                      </a:r>
                      <a:endParaRPr lang="de-DE" sz="1400">
                        <a:latin typeface="Arimo"/>
                        <a:ea typeface="Arimo"/>
                        <a:cs typeface="Arimo"/>
                      </a:endParaRPr>
                    </a:p>
                  </a:txBody>
                  <a:tcPr/>
                </a:tc>
                <a:tc>
                  <a:txBody>
                    <a:bodyPr/>
                    <a:p>
                      <a:pPr>
                        <a:defRPr/>
                      </a:pPr>
                      <a:r>
                        <a:rPr lang="de-DE" sz="1400" u="sng">
                          <a:latin typeface="Arimo"/>
                          <a:ea typeface="Arimo"/>
                          <a:cs typeface="Arimo"/>
                          <a:hlinkClick r:id="rId8" tooltip=""/>
                        </a:rPr>
                        <a:t>UCI ML Repo</a:t>
                      </a:r>
                      <a:endParaRPr lang="de-DE" sz="1400">
                        <a:latin typeface="Arimo"/>
                        <a:ea typeface="Arimo"/>
                        <a:cs typeface="Arimo"/>
                      </a:endParaRPr>
                    </a:p>
                  </a:txBody>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84532071" name="Title 1"/>
          <p:cNvSpPr>
            <a:spLocks noGrp="1"/>
          </p:cNvSpPr>
          <p:nvPr>
            <p:ph type="title"/>
          </p:nvPr>
        </p:nvSpPr>
        <p:spPr bwMode="auto">
          <a:xfrm>
            <a:off x="722313" y="4406899"/>
            <a:ext cx="7772400" cy="1362074"/>
          </a:xfrm>
        </p:spPr>
        <p:txBody>
          <a:bodyPr/>
          <a:lstStyle>
            <a:lvl1pPr algn="l">
              <a:defRPr sz="4000" b="1" cap="all"/>
            </a:lvl1pPr>
          </a:lstStyle>
          <a:p>
            <a:pPr>
              <a:defRPr/>
            </a:pPr>
            <a:r>
              <a:rPr lang="de-DE"/>
              <a:t>Machine Learning</a:t>
            </a:r>
            <a:endParaRPr/>
          </a:p>
        </p:txBody>
      </p:sp>
      <p:sp>
        <p:nvSpPr>
          <p:cNvPr id="1430691379" name="Text Placeholder 2"/>
          <p:cNvSpPr>
            <a:spLocks noGrp="1"/>
          </p:cNvSpPr>
          <p:nvPr>
            <p:ph type="body" idx="1"/>
          </p:nvPr>
        </p:nvSpPr>
        <p:spPr bwMode="auto">
          <a:xfrm flipH="0" flipV="0">
            <a:off x="722313" y="2690812"/>
            <a:ext cx="7772400" cy="1716084"/>
          </a:xfrm>
        </p:spPr>
        <p:txBody>
          <a:bodyPr vertOverflow="overflow" horzOverflow="overflow" vert="horz" wrap="square" lIns="91440" tIns="45720" rIns="91440" bIns="45720" numCol="1" spcCol="0" rtlCol="0" fromWordArt="0" anchor="b" anchorCtr="0" forceAA="0" upright="0" compatLnSpc="0">
            <a:normAutofit/>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a:defRPr/>
            </a:pPr>
            <a:r>
              <a:rPr lang="de-DE"/>
              <a:t>What is the purpose?			Target – predictors</a:t>
            </a:r>
            <a:endParaRPr lang="de-DE"/>
          </a:p>
          <a:p>
            <a:pPr>
              <a:defRPr/>
            </a:pPr>
            <a:r>
              <a:rPr lang="de-DE"/>
              <a:t>What is the </a:t>
            </a:r>
            <a:r>
              <a:rPr lang="de-DE" b="1"/>
              <a:t>data budget</a:t>
            </a:r>
            <a:r>
              <a:rPr lang="de-DE"/>
              <a:t>?		Data split</a:t>
            </a:r>
            <a:endParaRPr lang="de-DE"/>
          </a:p>
          <a:p>
            <a:pPr>
              <a:defRPr/>
            </a:pPr>
            <a:r>
              <a:rPr lang="de-DE"/>
              <a:t>What is the methodology?		Explore – Engineering – Fit – Predict – Eval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41852878" name="Title 1"/>
          <p:cNvSpPr>
            <a:spLocks noGrp="1"/>
          </p:cNvSpPr>
          <p:nvPr>
            <p:ph type="title"/>
          </p:nvPr>
        </p:nvSpPr>
        <p:spPr bwMode="auto"/>
        <p:txBody>
          <a:bodyPr/>
          <a:lstStyle/>
          <a:p>
            <a:pPr>
              <a:defRPr/>
            </a:pPr>
            <a:r>
              <a:rPr lang="de-DE"/>
              <a:t>Data Split</a:t>
            </a:r>
            <a:endParaRPr/>
          </a:p>
        </p:txBody>
      </p:sp>
      <p:sp>
        <p:nvSpPr>
          <p:cNvPr id="130308703" name="Content Placeholder 2"/>
          <p:cNvSpPr>
            <a:spLocks noGrp="1"/>
          </p:cNvSpPr>
          <p:nvPr>
            <p:ph idx="1"/>
          </p:nvPr>
        </p:nvSpPr>
        <p:spPr bwMode="auto">
          <a:xfrm flipH="0" flipV="0">
            <a:off x="457199" y="1600199"/>
            <a:ext cx="4114800" cy="4525962"/>
          </a:xfrm>
        </p:spPr>
        <p:txBody>
          <a:bodyPr/>
          <a:lstStyle/>
          <a:p>
            <a:pPr>
              <a:defRPr/>
            </a:pPr>
            <a:endParaRPr/>
          </a:p>
        </p:txBody>
      </p:sp>
      <p:sp>
        <p:nvSpPr>
          <p:cNvPr id="1192568962" name=""/>
          <p:cNvSpPr txBox="1"/>
          <p:nvPr/>
        </p:nvSpPr>
        <p:spPr bwMode="auto">
          <a:xfrm rot="0" flipH="0" flipV="0">
            <a:off x="4852429" y="1557825"/>
            <a:ext cx="375730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45483926" name="Title 1"/>
          <p:cNvSpPr>
            <a:spLocks noGrp="1"/>
          </p:cNvSpPr>
          <p:nvPr>
            <p:ph type="title"/>
          </p:nvPr>
        </p:nvSpPr>
        <p:spPr bwMode="auto">
          <a:xfrm>
            <a:off x="722313" y="4406899"/>
            <a:ext cx="7772400" cy="1362074"/>
          </a:xfrm>
        </p:spPr>
        <p:txBody>
          <a:bodyPr/>
          <a:lstStyle>
            <a:lvl1pPr algn="l">
              <a:defRPr sz="4000" b="1" cap="all"/>
            </a:lvl1pPr>
          </a:lstStyle>
          <a:p>
            <a:pPr>
              <a:defRPr/>
            </a:pPr>
            <a:r>
              <a:rPr lang="de-DE"/>
              <a:t>Regression</a:t>
            </a:r>
            <a:endParaRPr/>
          </a:p>
        </p:txBody>
      </p:sp>
      <p:sp>
        <p:nvSpPr>
          <p:cNvPr id="1456015682" name="Text Placeholder 2"/>
          <p:cNvSpPr>
            <a:spLocks noGrp="1"/>
          </p:cNvSpPr>
          <p:nvPr>
            <p:ph type="body" idx="1"/>
          </p:nvPr>
        </p:nvSpPr>
        <p:spPr bwMode="auto">
          <a:xfrm>
            <a:off x="722313" y="2906712"/>
            <a:ext cx="7772400" cy="1500186"/>
          </a:xfrm>
        </p:spPr>
        <p:txBody>
          <a:bodyPr/>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305908" indent="-305908">
              <a:buFont typeface="Arial"/>
              <a:buChar char="–"/>
              <a:defRPr/>
            </a:pPr>
            <a:r>
              <a:rPr lang="de-DE"/>
              <a:t>Single variable vs MLR</a:t>
            </a:r>
            <a:endParaRPr lang="de-DE"/>
          </a:p>
          <a:p>
            <a:pPr marL="305908" indent="-305908">
              <a:buFont typeface="Arial"/>
              <a:buChar char="–"/>
              <a:defRPr/>
            </a:pPr>
            <a:r>
              <a:rPr lang="de-DE"/>
              <a:t>RMSE</a:t>
            </a:r>
            <a:endParaRPr lang="de-DE"/>
          </a:p>
          <a:p>
            <a:pPr marL="305908" indent="-305908">
              <a:buFont typeface="Arial"/>
              <a:buChar cha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aphicFrame>
        <p:nvGraphicFramePr>
          <p:cNvPr id="954245826" name=""/>
          <p:cNvGraphicFramePr>
            <a:graphicFrameLocks xmlns:a="http://schemas.openxmlformats.org/drawingml/2006/main"/>
          </p:cNvGraphicFramePr>
          <p:nvPr/>
        </p:nvGraphicFramePr>
        <p:xfrm>
          <a:off x="11905" y="6349"/>
          <a:ext cx="6108699" cy="7516777"/>
        </p:xfrm>
        <a:graphic>
          <a:graphicData uri="http://schemas.openxmlformats.org/drawingml/2006/table">
            <a:tbl>
              <a:tblPr firstRow="1" firstCol="0" lastRow="0" lastCol="0" bandRow="1" bandCol="0">
                <a:tableStyleId>{5C22544A-7EE6-4342-B048-85BDC9FD1C3A}</a:tableStyleId>
              </a:tblPr>
              <a:tblGrid>
                <a:gridCol w="1440000"/>
                <a:gridCol w="2700000"/>
                <a:gridCol w="4980612"/>
              </a:tblGrid>
              <a:tr h="355875">
                <a:tc>
                  <a:txBody>
                    <a:bodyPr/>
                    <a:p>
                      <a:pPr>
                        <a:defRPr/>
                      </a:pPr>
                      <a:r>
                        <a:rPr sz="2000" b="1" i="0" u="none">
                          <a:solidFill>
                            <a:srgbClr val="000000"/>
                          </a:solidFill>
                          <a:latin typeface="Times New Roman"/>
                          <a:ea typeface="Times New Roman"/>
                          <a:cs typeface="Times New Roman"/>
                        </a:rPr>
                        <a:t>Mode</a:t>
                      </a:r>
                      <a:endParaRPr sz="2000"/>
                    </a:p>
                  </a:txBody>
                  <a:tcPr/>
                </a:tc>
                <a:tc>
                  <a:txBody>
                    <a:bodyPr/>
                    <a:p>
                      <a:pPr>
                        <a:defRPr/>
                      </a:pPr>
                      <a:r>
                        <a:rPr sz="2000" b="1" i="0" u="none">
                          <a:solidFill>
                            <a:srgbClr val="000000"/>
                          </a:solidFill>
                          <a:latin typeface="Times New Roman"/>
                          <a:ea typeface="Times New Roman"/>
                          <a:cs typeface="Times New Roman"/>
                        </a:rPr>
                        <a:t>Backend package</a:t>
                      </a:r>
                      <a:endParaRPr sz="2000"/>
                    </a:p>
                  </a:txBody>
                  <a:tcPr/>
                </a:tc>
                <a:tc>
                  <a:txBody>
                    <a:bodyPr/>
                    <a:p>
                      <a:pPr>
                        <a:defRPr/>
                      </a:pPr>
                      <a:r>
                        <a:rPr sz="2000" b="1" i="0" u="none">
                          <a:solidFill>
                            <a:srgbClr val="000000"/>
                          </a:solidFill>
                          <a:latin typeface="Times New Roman"/>
                          <a:ea typeface="Times New Roman"/>
                          <a:cs typeface="Times New Roman"/>
                        </a:rPr>
                        <a:t>Notes</a:t>
                      </a:r>
                      <a:endParaRPr sz="2000"/>
                    </a:p>
                  </a:txBody>
                  <a:tcPr/>
                </a:tc>
              </a:tr>
              <a:tr h="851064">
                <a:tc>
                  <a:txBody>
                    <a:bodyPr/>
                    <a:p>
                      <a:pPr>
                        <a:defRPr/>
                      </a:pPr>
                      <a:r>
                        <a:rPr sz="2000" b="0" i="0" u="none">
                          <a:solidFill>
                            <a:srgbClr val="000000"/>
                          </a:solidFill>
                          <a:latin typeface="Times New Roman"/>
                          <a:ea typeface="Times New Roman"/>
                          <a:cs typeface="Times New Roman"/>
                        </a:rPr>
                        <a:t>regression</a:t>
                      </a:r>
                      <a:endParaRPr sz="2000"/>
                    </a:p>
                  </a:txBody>
                  <a:tcPr/>
                </a:tc>
                <a:tc>
                  <a:txBody>
                    <a:bodyPr/>
                    <a:p>
                      <a:pPr>
                        <a:defRPr/>
                      </a:pPr>
                      <a:r>
                        <a:rPr sz="2000" b="1" i="0" u="none">
                          <a:solidFill>
                            <a:srgbClr val="000000"/>
                          </a:solidFill>
                          <a:latin typeface="Times New Roman"/>
                          <a:ea typeface="Times New Roman"/>
                          <a:cs typeface="Times New Roman"/>
                        </a:rPr>
                        <a:t>stats::lm</a:t>
                      </a:r>
                      <a:endParaRPr sz="2000"/>
                    </a:p>
                  </a:txBody>
                  <a:tcPr/>
                </a:tc>
                <a:tc>
                  <a:txBody>
                    <a:bodyPr/>
                    <a:p>
                      <a:pPr>
                        <a:defRPr/>
                      </a:pPr>
                      <a:r>
                        <a:rPr sz="2000" b="0" i="0" u="none">
                          <a:solidFill>
                            <a:srgbClr val="000000"/>
                          </a:solidFill>
                          <a:latin typeface="Times New Roman"/>
                          <a:ea typeface="Times New Roman"/>
                          <a:cs typeface="Times New Roman"/>
                        </a:rPr>
                        <a:t>The base R linear model (</a:t>
                      </a:r>
                      <a:r>
                        <a:rPr sz="2000" b="0" i="0" u="none">
                          <a:solidFill>
                            <a:srgbClr val="000000"/>
                          </a:solidFill>
                          <a:latin typeface="Courier New"/>
                          <a:ea typeface="Courier New"/>
                          <a:cs typeface="Courier New"/>
                        </a:rPr>
                        <a:t>lm()</a:t>
                      </a:r>
                      <a:r>
                        <a:rPr sz="2000" b="0" i="0" u="none">
                          <a:solidFill>
                            <a:srgbClr val="000000"/>
                          </a:solidFill>
                          <a:latin typeface="Times New Roman"/>
                          <a:ea typeface="Times New Roman"/>
                          <a:cs typeface="Times New Roman"/>
                        </a:rPr>
                        <a:t>), ordinary least squares regression.</a:t>
                      </a:r>
                      <a:endParaRPr sz="2000"/>
                    </a:p>
                  </a:txBody>
                  <a:tcPr/>
                </a:tc>
              </a:tr>
              <a:tr h="870819">
                <a:tc>
                  <a:txBody>
                    <a:bodyPr/>
                    <a:p>
                      <a:pPr>
                        <a:defRPr/>
                      </a:pPr>
                      <a:r>
                        <a:rPr sz="2000" b="0" i="0" u="none">
                          <a:solidFill>
                            <a:srgbClr val="000000"/>
                          </a:solidFill>
                          <a:latin typeface="Times New Roman"/>
                          <a:ea typeface="Times New Roman"/>
                          <a:cs typeface="Times New Roman"/>
                        </a:rPr>
                        <a:t>regression</a:t>
                      </a:r>
                      <a:endParaRPr sz="2000"/>
                    </a:p>
                  </a:txBody>
                  <a:tcPr/>
                </a:tc>
                <a:tc>
                  <a:txBody>
                    <a:bodyPr/>
                    <a:p>
                      <a:pPr>
                        <a:defRPr/>
                      </a:pPr>
                      <a:r>
                        <a:rPr sz="2000" b="1" i="0" u="none">
                          <a:solidFill>
                            <a:srgbClr val="000000"/>
                          </a:solidFill>
                          <a:latin typeface="Times New Roman"/>
                          <a:ea typeface="Times New Roman"/>
                          <a:cs typeface="Times New Roman"/>
                        </a:rPr>
                        <a:t>stats::glm</a:t>
                      </a:r>
                      <a:endParaRPr sz="2000"/>
                    </a:p>
                  </a:txBody>
                  <a:tcPr/>
                </a:tc>
                <a:tc>
                  <a:txBody>
                    <a:bodyPr/>
                    <a:p>
                      <a:pPr>
                        <a:defRPr/>
                      </a:pPr>
                      <a:r>
                        <a:rPr sz="2000" b="0" i="0" u="none">
                          <a:solidFill>
                            <a:srgbClr val="000000"/>
                          </a:solidFill>
                          <a:latin typeface="Times New Roman"/>
                          <a:ea typeface="Times New Roman"/>
                          <a:cs typeface="Times New Roman"/>
                        </a:rPr>
                        <a:t>Generalized linear model, allows different families (e.g. Gaussian, binomial).</a:t>
                      </a:r>
                      <a:endParaRPr sz="2000"/>
                    </a:p>
                  </a:txBody>
                  <a:tcPr/>
                </a:tc>
              </a:tr>
              <a:tr h="870819">
                <a:tc>
                  <a:txBody>
                    <a:bodyPr/>
                    <a:p>
                      <a:pPr>
                        <a:defRPr/>
                      </a:pPr>
                      <a:r>
                        <a:rPr sz="2000" b="0" i="0" u="none">
                          <a:solidFill>
                            <a:srgbClr val="000000"/>
                          </a:solidFill>
                          <a:latin typeface="Times New Roman"/>
                          <a:ea typeface="Times New Roman"/>
                          <a:cs typeface="Times New Roman"/>
                        </a:rPr>
                        <a:t>regression</a:t>
                      </a:r>
                      <a:endParaRPr sz="2000"/>
                    </a:p>
                  </a:txBody>
                  <a:tcPr/>
                </a:tc>
                <a:tc>
                  <a:txBody>
                    <a:bodyPr/>
                    <a:p>
                      <a:pPr>
                        <a:defRPr/>
                      </a:pPr>
                      <a:r>
                        <a:rPr sz="2000" b="1" i="0" u="none">
                          <a:solidFill>
                            <a:srgbClr val="000000"/>
                          </a:solidFill>
                          <a:latin typeface="Times New Roman"/>
                          <a:ea typeface="Times New Roman"/>
                          <a:cs typeface="Times New Roman"/>
                        </a:rPr>
                        <a:t>glmnet</a:t>
                      </a:r>
                      <a:r>
                        <a:rPr lang="de-DE" sz="2000" b="1" i="0" u="none">
                          <a:solidFill>
                            <a:srgbClr val="000000"/>
                          </a:solidFill>
                          <a:latin typeface="Times New Roman"/>
                          <a:ea typeface="Times New Roman"/>
                          <a:cs typeface="Times New Roman"/>
                        </a:rPr>
                        <a:t>::</a:t>
                      </a:r>
                      <a:r>
                        <a:rPr lang="en-US" sz="2000" b="1" i="0" u="none" strike="noStrike" cap="none" spc="0">
                          <a:solidFill>
                            <a:srgbClr val="000000"/>
                          </a:solidFill>
                          <a:latin typeface="Times New Roman"/>
                          <a:ea typeface="Times New Roman"/>
                          <a:cs typeface="Times New Roman"/>
                        </a:rPr>
                        <a:t>glmnet</a:t>
                      </a:r>
                      <a:endParaRPr sz="2000"/>
                    </a:p>
                  </a:txBody>
                  <a:tcPr/>
                </a:tc>
                <a:tc>
                  <a:txBody>
                    <a:bodyPr/>
                    <a:p>
                      <a:pPr>
                        <a:defRPr/>
                      </a:pPr>
                      <a:r>
                        <a:rPr sz="2000" b="0" i="0" u="none">
                          <a:solidFill>
                            <a:srgbClr val="000000"/>
                          </a:solidFill>
                          <a:latin typeface="Times New Roman"/>
                          <a:ea typeface="Times New Roman"/>
                          <a:cs typeface="Times New Roman"/>
                        </a:rPr>
                        <a:t>Regularized regression (LASSO, ridge, elastic net). Efficient for high-dimensional data.</a:t>
                      </a:r>
                      <a:endParaRPr sz="2000"/>
                    </a:p>
                  </a:txBody>
                  <a:tcPr/>
                </a:tc>
              </a:tr>
              <a:tr h="777476">
                <a:tc>
                  <a:txBody>
                    <a:bodyPr/>
                    <a:p>
                      <a:pPr>
                        <a:defRPr/>
                      </a:pPr>
                      <a:r>
                        <a:rPr sz="2000" b="0" i="0" u="none">
                          <a:solidFill>
                            <a:srgbClr val="000000"/>
                          </a:solidFill>
                          <a:latin typeface="Times New Roman"/>
                          <a:ea typeface="Times New Roman"/>
                          <a:cs typeface="Times New Roman"/>
                        </a:rPr>
                        <a:t>regression</a:t>
                      </a:r>
                      <a:endParaRPr sz="2000"/>
                    </a:p>
                  </a:txBody>
                  <a:tcPr/>
                </a:tc>
                <a:tc>
                  <a:txBody>
                    <a:bodyPr/>
                    <a:p>
                      <a:pPr>
                        <a:defRPr/>
                      </a:pPr>
                      <a:r>
                        <a:rPr sz="2000" b="1" i="0" u="none">
                          <a:solidFill>
                            <a:srgbClr val="000000"/>
                          </a:solidFill>
                          <a:latin typeface="Times New Roman"/>
                          <a:ea typeface="Times New Roman"/>
                          <a:cs typeface="Times New Roman"/>
                        </a:rPr>
                        <a:t>rstanar</a:t>
                      </a:r>
                      <a:r>
                        <a:rPr lang="de-DE" sz="2000" b="1" i="0" u="none">
                          <a:solidFill>
                            <a:srgbClr val="000000"/>
                          </a:solidFill>
                          <a:latin typeface="Times New Roman"/>
                          <a:ea typeface="Times New Roman"/>
                          <a:cs typeface="Times New Roman"/>
                        </a:rPr>
                        <a:t>m::stan_...</a:t>
                      </a:r>
                      <a:endParaRPr sz="2000"/>
                    </a:p>
                  </a:txBody>
                  <a:tcPr/>
                </a:tc>
                <a:tc>
                  <a:txBody>
                    <a:bodyPr/>
                    <a:p>
                      <a:pPr>
                        <a:defRPr/>
                      </a:pPr>
                      <a:r>
                        <a:rPr sz="2000" b="0" i="0" u="none">
                          <a:solidFill>
                            <a:srgbClr val="000000"/>
                          </a:solidFill>
                          <a:latin typeface="Times New Roman"/>
                          <a:ea typeface="Times New Roman"/>
                          <a:cs typeface="Times New Roman"/>
                        </a:rPr>
                        <a:t>Bayesian regression using Stan; produces full posterior distributions.</a:t>
                      </a:r>
                      <a:endParaRPr sz="2000"/>
                    </a:p>
                  </a:txBody>
                  <a:tcPr/>
                </a:tc>
              </a:tr>
              <a:tr h="777476">
                <a:tc>
                  <a:txBody>
                    <a:bodyPr/>
                    <a:p>
                      <a:pPr>
                        <a:defRPr/>
                      </a:pPr>
                      <a:r>
                        <a:rPr sz="2000" b="0" i="0" u="none">
                          <a:solidFill>
                            <a:srgbClr val="000000"/>
                          </a:solidFill>
                          <a:latin typeface="Times New Roman"/>
                          <a:ea typeface="Times New Roman"/>
                          <a:cs typeface="Times New Roman"/>
                        </a:rPr>
                        <a:t>regression</a:t>
                      </a:r>
                      <a:endParaRPr sz="2000"/>
                    </a:p>
                  </a:txBody>
                  <a:tcPr/>
                </a:tc>
                <a:tc>
                  <a:txBody>
                    <a:bodyPr/>
                    <a:p>
                      <a:pPr>
                        <a:defRPr/>
                      </a:pPr>
                      <a:r>
                        <a:rPr sz="2000" b="1" i="0" u="none">
                          <a:solidFill>
                            <a:srgbClr val="000000"/>
                          </a:solidFill>
                          <a:latin typeface="Times New Roman"/>
                          <a:ea typeface="Times New Roman"/>
                          <a:cs typeface="Times New Roman"/>
                        </a:rPr>
                        <a:t>sparklyr</a:t>
                      </a:r>
                      <a:endParaRPr sz="2000"/>
                    </a:p>
                  </a:txBody>
                  <a:tcPr/>
                </a:tc>
                <a:tc>
                  <a:txBody>
                    <a:bodyPr/>
                    <a:p>
                      <a:pPr>
                        <a:defRPr/>
                      </a:pPr>
                      <a:r>
                        <a:rPr sz="2000" b="0" i="0" u="none">
                          <a:solidFill>
                            <a:srgbClr val="000000"/>
                          </a:solidFill>
                          <a:latin typeface="Times New Roman"/>
                          <a:ea typeface="Times New Roman"/>
                          <a:cs typeface="Times New Roman"/>
                        </a:rPr>
                        <a:t>Runs linear regression on Spark clusters, useful for large-scale data.</a:t>
                      </a:r>
                      <a:endParaRPr sz="2000"/>
                    </a:p>
                  </a:txBody>
                  <a:tcPr/>
                </a:tc>
              </a:tr>
              <a:tr h="723635">
                <a:tc>
                  <a:txBody>
                    <a:bodyPr/>
                    <a:p>
                      <a:pPr>
                        <a:defRPr/>
                      </a:pPr>
                      <a:r>
                        <a:rPr sz="2000" b="0" i="0" u="none">
                          <a:solidFill>
                            <a:srgbClr val="000000"/>
                          </a:solidFill>
                          <a:latin typeface="Times New Roman"/>
                          <a:ea typeface="Times New Roman"/>
                          <a:cs typeface="Times New Roman"/>
                        </a:rPr>
                        <a:t>regression</a:t>
                      </a:r>
                      <a:endParaRPr sz="2000"/>
                    </a:p>
                  </a:txBody>
                  <a:tcPr/>
                </a:tc>
                <a:tc>
                  <a:txBody>
                    <a:bodyPr/>
                    <a:p>
                      <a:pPr>
                        <a:defRPr/>
                      </a:pPr>
                      <a:r>
                        <a:rPr sz="2000" b="1" i="0" u="none">
                          <a:solidFill>
                            <a:srgbClr val="000000"/>
                          </a:solidFill>
                          <a:latin typeface="Times New Roman"/>
                          <a:ea typeface="Times New Roman"/>
                          <a:cs typeface="Times New Roman"/>
                        </a:rPr>
                        <a:t>keras</a:t>
                      </a:r>
                      <a:endParaRPr sz="2000"/>
                    </a:p>
                  </a:txBody>
                  <a:tcPr/>
                </a:tc>
                <a:tc>
                  <a:txBody>
                    <a:bodyPr/>
                    <a:p>
                      <a:pPr>
                        <a:defRPr/>
                      </a:pPr>
                      <a:r>
                        <a:rPr sz="2000" b="0" i="0" u="none">
                          <a:solidFill>
                            <a:srgbClr val="000000"/>
                          </a:solidFill>
                          <a:latin typeface="Times New Roman"/>
                          <a:ea typeface="Times New Roman"/>
                          <a:cs typeface="Times New Roman"/>
                        </a:rPr>
                        <a:t>Neural network regression with TensorFlow/Keras backend.</a:t>
                      </a:r>
                      <a:endParaRPr sz="2000"/>
                    </a:p>
                  </a:txBody>
                  <a:tcPr/>
                </a:tc>
              </a:tr>
              <a:tr h="777476">
                <a:tc>
                  <a:txBody>
                    <a:bodyPr/>
                    <a:p>
                      <a:pPr>
                        <a:defRPr/>
                      </a:pPr>
                      <a:r>
                        <a:rPr sz="2000" b="0" i="0" u="none">
                          <a:solidFill>
                            <a:srgbClr val="000000"/>
                          </a:solidFill>
                          <a:latin typeface="Times New Roman"/>
                          <a:ea typeface="Times New Roman"/>
                          <a:cs typeface="Times New Roman"/>
                        </a:rPr>
                        <a:t>regression</a:t>
                      </a:r>
                      <a:endParaRPr sz="2000"/>
                    </a:p>
                  </a:txBody>
                  <a:tcPr/>
                </a:tc>
                <a:tc>
                  <a:txBody>
                    <a:bodyPr/>
                    <a:p>
                      <a:pPr>
                        <a:defRPr/>
                      </a:pPr>
                      <a:r>
                        <a:rPr sz="2000" b="1" i="0" u="none">
                          <a:solidFill>
                            <a:srgbClr val="000000"/>
                          </a:solidFill>
                          <a:latin typeface="Times New Roman"/>
                          <a:ea typeface="Times New Roman"/>
                          <a:cs typeface="Times New Roman"/>
                        </a:rPr>
                        <a:t>brulee</a:t>
                      </a:r>
                      <a:endParaRPr sz="2000"/>
                    </a:p>
                  </a:txBody>
                  <a:tcPr/>
                </a:tc>
                <a:tc>
                  <a:txBody>
                    <a:bodyPr/>
                    <a:p>
                      <a:pPr>
                        <a:defRPr/>
                      </a:pPr>
                      <a:r>
                        <a:rPr sz="2000" b="0" i="0" u="none">
                          <a:solidFill>
                            <a:srgbClr val="000000"/>
                          </a:solidFill>
                          <a:latin typeface="Times New Roman"/>
                          <a:ea typeface="Times New Roman"/>
                          <a:cs typeface="Times New Roman"/>
                        </a:rPr>
                        <a:t>Torch-based neural networks (alternative to keras, integrates with tidymodels).</a:t>
                      </a:r>
                      <a:endParaRPr sz="2000"/>
                    </a:p>
                  </a:txBody>
                  <a:tcPr/>
                </a:tc>
              </a:tr>
              <a:tr h="870819">
                <a:tc>
                  <a:txBody>
                    <a:bodyPr/>
                    <a:p>
                      <a:pPr>
                        <a:defRPr/>
                      </a:pPr>
                      <a:r>
                        <a:rPr sz="2000" b="0" i="0" u="none">
                          <a:solidFill>
                            <a:srgbClr val="000000"/>
                          </a:solidFill>
                          <a:latin typeface="Times New Roman"/>
                          <a:ea typeface="Times New Roman"/>
                          <a:cs typeface="Times New Roman"/>
                        </a:rPr>
                        <a:t>quantile regression</a:t>
                      </a:r>
                      <a:endParaRPr sz="2000"/>
                    </a:p>
                  </a:txBody>
                  <a:tcPr/>
                </a:tc>
                <a:tc>
                  <a:txBody>
                    <a:bodyPr/>
                    <a:p>
                      <a:pPr>
                        <a:defRPr/>
                      </a:pPr>
                      <a:r>
                        <a:rPr sz="2000" b="1" i="0" u="none">
                          <a:solidFill>
                            <a:srgbClr val="000000"/>
                          </a:solidFill>
                          <a:latin typeface="Times New Roman"/>
                          <a:ea typeface="Times New Roman"/>
                          <a:cs typeface="Times New Roman"/>
                        </a:rPr>
                        <a:t>quantreg</a:t>
                      </a:r>
                      <a:endParaRPr sz="2000"/>
                    </a:p>
                  </a:txBody>
                  <a:tcPr/>
                </a:tc>
                <a:tc>
                  <a:txBody>
                    <a:bodyPr/>
                    <a:p>
                      <a:pPr>
                        <a:defRPr/>
                      </a:pPr>
                      <a:r>
                        <a:rPr sz="2000" b="0" i="0" u="none">
                          <a:solidFill>
                            <a:srgbClr val="000000"/>
                          </a:solidFill>
                          <a:latin typeface="Times New Roman"/>
                          <a:ea typeface="Times New Roman"/>
                          <a:cs typeface="Times New Roman"/>
                        </a:rPr>
                        <a:t>Fits quantile regression models (predict conditional quantiles, not just the mean).</a:t>
                      </a:r>
                      <a:endParaRPr sz="2000"/>
                    </a:p>
                  </a:txBody>
                  <a:tcPr/>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bodyPr/>
      <a:lstStyle/>
      <a:style>
        <a:lnRef idx="1">
          <a:schemeClr val="accent1"/>
        </a:lnRef>
        <a:fillRef idx="3">
          <a:schemeClr val="accent1"/>
        </a:fillRef>
        <a:effectRef idx="2">
          <a:schemeClr val="accent1"/>
        </a:effectRef>
        <a:fontRef idx="minor">
          <a:schemeClr val="lt1"/>
        </a:fontRef>
      </a:style>
    </a:spDef>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bodyPr/>
      <a:lstStyle/>
      <a:style>
        <a:lnRef idx="1">
          <a:schemeClr val="accent1"/>
        </a:lnRef>
        <a:fillRef idx="3">
          <a:schemeClr val="accent1"/>
        </a:fillRef>
        <a:effectRef idx="2">
          <a:schemeClr val="accent1"/>
        </a:effectRef>
        <a:fontRef idx="minor">
          <a:schemeClr val="lt1"/>
        </a:fontRef>
      </a:style>
    </a:spDef>
    <a:lnDef>
      <a:spPr bwMode="auto"/>
      <a:bodyPr/>
      <a:lstStyle/>
      <a:style>
        <a:lnRef idx="2">
          <a:schemeClr val="accent1"/>
        </a:lnRef>
        <a:fillRef idx="0">
          <a:schemeClr val="accent1"/>
        </a:fillRef>
        <a:effectRef idx="1">
          <a:schemeClr val="accent1"/>
        </a:effectRef>
        <a:fontRef idx="minor">
          <a:schemeClr val="tx1"/>
        </a:fontRef>
      </a:style>
    </a:lnDef>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ONLYOFFICE/9.0.4.50</Application>
  <PresentationFormat>On-screen Show (4:3)</PresentationFormat>
  <Paragraphs>0</Paragraphs>
  <Slides>14</Slides>
  <Notes>14</Notes>
  <HiddenSlides>0</HiddenSlides>
  <MMClips>2</MMClips>
  <ScaleCrop>0</ScaleCrop>
  <HeadingPairs>
    <vt:vector size="4" baseType="variant">
      <vt:variant>
        <vt:lpstr>Theme</vt:lpstr>
      </vt:variant>
      <vt:variant>
        <vt:i4>1</vt:i4>
      </vt:variant>
      <vt:variant>
        <vt:lpstr>Slide Titles</vt:lpstr>
      </vt:variant>
      <vt:variant>
        <vt:i4>14</vt:i4>
      </vt:variant>
    </vt:vector>
  </HeadingPairs>
  <TitlesOfParts>
    <vt:vector size="15"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
  <cp:revision>6</cp:revision>
  <dcterms:created xsi:type="dcterms:W3CDTF">2013-01-27T09:14:16Z</dcterms:created>
  <dcterms:modified xsi:type="dcterms:W3CDTF">2025-09-29T19:45:59Z</dcterms:modified>
  <cp:category/>
</cp:coreProperties>
</file>