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0" r:id="rId1"/>
  </p:sldMasterIdLst>
  <p:notesMasterIdLst>
    <p:notesMasterId r:id="rId31"/>
  </p:notesMasterIdLst>
  <p:sldIdLst>
    <p:sldId id="256" r:id="rId2"/>
    <p:sldId id="257" r:id="rId3"/>
    <p:sldId id="268" r:id="rId4"/>
    <p:sldId id="270" r:id="rId5"/>
    <p:sldId id="279" r:id="rId6"/>
    <p:sldId id="282" r:id="rId7"/>
    <p:sldId id="258" r:id="rId8"/>
    <p:sldId id="267" r:id="rId9"/>
    <p:sldId id="271" r:id="rId10"/>
    <p:sldId id="276" r:id="rId11"/>
    <p:sldId id="274" r:id="rId12"/>
    <p:sldId id="260" r:id="rId13"/>
    <p:sldId id="264" r:id="rId14"/>
    <p:sldId id="265" r:id="rId15"/>
    <p:sldId id="263" r:id="rId16"/>
    <p:sldId id="277" r:id="rId17"/>
    <p:sldId id="286" r:id="rId18"/>
    <p:sldId id="273" r:id="rId19"/>
    <p:sldId id="259" r:id="rId20"/>
    <p:sldId id="287" r:id="rId21"/>
    <p:sldId id="283" r:id="rId22"/>
    <p:sldId id="288" r:id="rId23"/>
    <p:sldId id="261" r:id="rId24"/>
    <p:sldId id="284" r:id="rId25"/>
    <p:sldId id="266" r:id="rId26"/>
    <p:sldId id="278" r:id="rId27"/>
    <p:sldId id="262" r:id="rId28"/>
    <p:sldId id="285" r:id="rId29"/>
    <p:sldId id="272" r:id="rId3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8" autoAdjust="0"/>
    <p:restoredTop sz="94660"/>
  </p:normalViewPr>
  <p:slideViewPr>
    <p:cSldViewPr>
      <p:cViewPr>
        <p:scale>
          <a:sx n="100" d="100"/>
          <a:sy n="100" d="100"/>
        </p:scale>
        <p:origin x="-54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smtClean="0"/>
            <a:t>Program 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DB193-109E-46D0-9AE1-7278B9EC4197}" type="presOf" srcId="{2C1CA45A-9E01-425B-A98B-7CB05E79D89F}" destId="{4E210EBB-77AC-4270-8B31-8373F5B94957}" srcOrd="0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338E1C2A-09BD-4985-836B-47445A999FBC}" type="presOf" srcId="{D1B971C2-4C0E-4B5D-A4F9-903AA47838E2}" destId="{D9B5B382-4419-4BCD-8C2A-B6D4D2CFE6ED}" srcOrd="0" destOrd="0" presId="urn:microsoft.com/office/officeart/2005/8/layout/process1"/>
    <dgm:cxn modelId="{3552D56A-30DF-4EA5-9E57-50AB639563F6}" type="presOf" srcId="{65A9CF9F-C018-4B6E-84D0-7F589B346169}" destId="{C26E7E2D-83BD-4457-B475-F157B59F2827}" srcOrd="1" destOrd="0" presId="urn:microsoft.com/office/officeart/2005/8/layout/process1"/>
    <dgm:cxn modelId="{793FF210-C291-4066-9E35-E31B67FF2E00}" type="presOf" srcId="{B9F8E4DD-44DF-4E1D-87FA-EE5364E8D2EC}" destId="{61BACCEA-61C1-4723-AF8C-1B36EEF6ABE5}" srcOrd="0" destOrd="0" presId="urn:microsoft.com/office/officeart/2005/8/layout/process1"/>
    <dgm:cxn modelId="{092EE062-13EF-423B-850D-17539DCBD1FD}" type="presOf" srcId="{6B709411-2AF7-429D-BEE9-BF01DE9BD075}" destId="{FDCE0427-44E3-4613-A014-4EAD39419459}" srcOrd="0" destOrd="0" presId="urn:microsoft.com/office/officeart/2005/8/layout/process1"/>
    <dgm:cxn modelId="{520A79BE-EDD4-49A1-9054-1A632ADF5956}" type="presOf" srcId="{6B026640-4EB6-41D1-BD82-BCEE24D8EB18}" destId="{11F1FD18-8427-4210-8E38-B264AF8DA68F}" srcOrd="0" destOrd="0" presId="urn:microsoft.com/office/officeart/2005/8/layout/process1"/>
    <dgm:cxn modelId="{E691E83D-8465-4C00-A797-36A6B500E926}" type="presOf" srcId="{A833BA43-9527-4913-863A-ADCED2EB30D7}" destId="{4C8CDEEC-2955-42A5-9846-0EFE6EED863D}" srcOrd="0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47C55149-3D87-4247-8852-4C900796BA8E}" type="presOf" srcId="{0C1973F0-E5DA-4261-BF88-4987F488EC8F}" destId="{4ED1FBEA-F495-4C56-9A27-D2DACB3549B2}" srcOrd="0" destOrd="0" presId="urn:microsoft.com/office/officeart/2005/8/layout/process1"/>
    <dgm:cxn modelId="{16AFB758-5B12-499E-B973-C370EDAEC6AA}" type="presOf" srcId="{12C8F8D2-B214-469F-A5B8-137A5A5F5C78}" destId="{A4186596-4516-436E-B7F5-62BEA1A004B1}" srcOrd="1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D2B414EA-084E-43C1-AB7B-257BB428F5D9}" type="presOf" srcId="{D1B971C2-4C0E-4B5D-A4F9-903AA47838E2}" destId="{49509D84-2A66-412F-BC24-E3FA0246E3BF}" srcOrd="1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96599E31-A2DF-425A-8B8B-ED0D413AB78C}" type="presOf" srcId="{B7CD2013-BE13-47A0-B83A-8076EB8CFE0A}" destId="{260CCCBC-E5D3-4029-A377-D3549F00A094}" srcOrd="0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DC44627F-72CA-4EDA-A227-EB35193C92CD}" type="presOf" srcId="{DD1F5B78-5CC3-494F-BDE6-26B167A10048}" destId="{F8A8CF5F-F8B3-4BD3-8370-2B8EB78D0585}" srcOrd="1" destOrd="0" presId="urn:microsoft.com/office/officeart/2005/8/layout/process1"/>
    <dgm:cxn modelId="{2C14ABAA-ED1A-407E-9B36-8F11C25158F6}" type="presOf" srcId="{6B709411-2AF7-429D-BEE9-BF01DE9BD075}" destId="{7BAAC852-AA74-4C61-A04C-FEDF32584A64}" srcOrd="1" destOrd="0" presId="urn:microsoft.com/office/officeart/2005/8/layout/process1"/>
    <dgm:cxn modelId="{73854DFD-ECE5-4865-9C97-057760C965A5}" type="presOf" srcId="{12C8F8D2-B214-469F-A5B8-137A5A5F5C78}" destId="{24EF0AB0-63C7-4EC8-9063-AB9C1B23E1D0}" srcOrd="0" destOrd="0" presId="urn:microsoft.com/office/officeart/2005/8/layout/process1"/>
    <dgm:cxn modelId="{CBD475DD-8B2D-48E5-8995-85696800DB5E}" type="presOf" srcId="{8455D91F-FCF9-4A14-84B9-0A5D80F085F5}" destId="{B93EC08B-667F-483B-AB6B-DDB49872FC96}" srcOrd="0" destOrd="0" presId="urn:microsoft.com/office/officeart/2005/8/layout/process1"/>
    <dgm:cxn modelId="{AD06635A-B78D-455A-8909-2905EE8BED86}" type="presOf" srcId="{A9404D15-0FE2-48C7-B124-F3AA4084C521}" destId="{4CE8EB27-9A4E-40ED-8DA0-76DAFD527696}" srcOrd="0" destOrd="0" presId="urn:microsoft.com/office/officeart/2005/8/layout/process1"/>
    <dgm:cxn modelId="{DEDAF7BD-B93A-412E-98B6-DED7D49FEEDA}" type="presOf" srcId="{603E6C79-C511-4DA2-9B83-06FD848A88A9}" destId="{0E210ADB-EB7B-4F5D-B29C-42824D602B86}" srcOrd="1" destOrd="0" presId="urn:microsoft.com/office/officeart/2005/8/layout/process1"/>
    <dgm:cxn modelId="{9379021F-CB9B-458C-B1E9-C7611F1CD9FA}" type="presOf" srcId="{65A9CF9F-C018-4B6E-84D0-7F589B346169}" destId="{B4D23FF9-57E3-42B4-A7EC-53BEA845F009}" srcOrd="0" destOrd="0" presId="urn:microsoft.com/office/officeart/2005/8/layout/process1"/>
    <dgm:cxn modelId="{0B1985A0-44D7-4327-86B1-49FF8A5D2928}" type="presOf" srcId="{00F39A38-0571-4035-837A-C97C40F3C796}" destId="{96D011E9-A295-45E0-A4EF-46653C059DAF}" srcOrd="0" destOrd="0" presId="urn:microsoft.com/office/officeart/2005/8/layout/process1"/>
    <dgm:cxn modelId="{2E74ED3E-DE6E-453D-A9E7-77D6F0C32A9F}" type="presOf" srcId="{104819FF-E3FD-4670-BF4C-75691EE1BC2F}" destId="{3060179B-F9E4-4C7A-A2C1-0E6B1FBF79A5}" srcOrd="0" destOrd="0" presId="urn:microsoft.com/office/officeart/2005/8/layout/process1"/>
    <dgm:cxn modelId="{0CBDA980-711E-4376-9225-BB8B27822DE7}" type="presOf" srcId="{DD1F5B78-5CC3-494F-BDE6-26B167A10048}" destId="{9D847244-6C20-4217-AEC3-92D406A09F26}" srcOrd="0" destOrd="0" presId="urn:microsoft.com/office/officeart/2005/8/layout/process1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44473325-93C6-4489-A82B-AC5064EC62FE}" type="presOf" srcId="{2C1CA45A-9E01-425B-A98B-7CB05E79D89F}" destId="{786A3A9A-F140-449E-8678-74A146AE5613}" srcOrd="1" destOrd="0" presId="urn:microsoft.com/office/officeart/2005/8/layout/process1"/>
    <dgm:cxn modelId="{117A67FD-A0C8-4577-9907-D2BE3A9E1D42}" type="presOf" srcId="{603E6C79-C511-4DA2-9B83-06FD848A88A9}" destId="{40C0B906-B0F8-41AC-998E-CC6EAD196B0F}" srcOrd="0" destOrd="0" presId="urn:microsoft.com/office/officeart/2005/8/layout/process1"/>
    <dgm:cxn modelId="{6993BBCF-C948-454E-A32D-DC38C5C2B12C}" type="presParOf" srcId="{4CE8EB27-9A4E-40ED-8DA0-76DAFD527696}" destId="{11F1FD18-8427-4210-8E38-B264AF8DA68F}" srcOrd="0" destOrd="0" presId="urn:microsoft.com/office/officeart/2005/8/layout/process1"/>
    <dgm:cxn modelId="{27A200CD-1643-421A-9966-730ADE7286EE}" type="presParOf" srcId="{4CE8EB27-9A4E-40ED-8DA0-76DAFD527696}" destId="{B4D23FF9-57E3-42B4-A7EC-53BEA845F009}" srcOrd="1" destOrd="0" presId="urn:microsoft.com/office/officeart/2005/8/layout/process1"/>
    <dgm:cxn modelId="{A08DBFEF-F887-4671-82FD-BBB6DD18B810}" type="presParOf" srcId="{B4D23FF9-57E3-42B4-A7EC-53BEA845F009}" destId="{C26E7E2D-83BD-4457-B475-F157B59F2827}" srcOrd="0" destOrd="0" presId="urn:microsoft.com/office/officeart/2005/8/layout/process1"/>
    <dgm:cxn modelId="{CE0DFC0E-2590-49A9-AD01-42F20E2F4DB7}" type="presParOf" srcId="{4CE8EB27-9A4E-40ED-8DA0-76DAFD527696}" destId="{B93EC08B-667F-483B-AB6B-DDB49872FC96}" srcOrd="2" destOrd="0" presId="urn:microsoft.com/office/officeart/2005/8/layout/process1"/>
    <dgm:cxn modelId="{120D18E6-32BF-4A4D-A46C-88F30261BC83}" type="presParOf" srcId="{4CE8EB27-9A4E-40ED-8DA0-76DAFD527696}" destId="{D9B5B382-4419-4BCD-8C2A-B6D4D2CFE6ED}" srcOrd="3" destOrd="0" presId="urn:microsoft.com/office/officeart/2005/8/layout/process1"/>
    <dgm:cxn modelId="{D5EAD905-EBC9-415B-95FD-7CE74C37C60C}" type="presParOf" srcId="{D9B5B382-4419-4BCD-8C2A-B6D4D2CFE6ED}" destId="{49509D84-2A66-412F-BC24-E3FA0246E3BF}" srcOrd="0" destOrd="0" presId="urn:microsoft.com/office/officeart/2005/8/layout/process1"/>
    <dgm:cxn modelId="{ABB6ABE2-D349-49CB-9DE5-F0D5EFAE035B}" type="presParOf" srcId="{4CE8EB27-9A4E-40ED-8DA0-76DAFD527696}" destId="{4ED1FBEA-F495-4C56-9A27-D2DACB3549B2}" srcOrd="4" destOrd="0" presId="urn:microsoft.com/office/officeart/2005/8/layout/process1"/>
    <dgm:cxn modelId="{2A7C5F4B-D0CE-433C-9B6F-92C2885185EB}" type="presParOf" srcId="{4CE8EB27-9A4E-40ED-8DA0-76DAFD527696}" destId="{40C0B906-B0F8-41AC-998E-CC6EAD196B0F}" srcOrd="5" destOrd="0" presId="urn:microsoft.com/office/officeart/2005/8/layout/process1"/>
    <dgm:cxn modelId="{412FF9F1-183D-49BE-A161-4A035879B1C0}" type="presParOf" srcId="{40C0B906-B0F8-41AC-998E-CC6EAD196B0F}" destId="{0E210ADB-EB7B-4F5D-B29C-42824D602B86}" srcOrd="0" destOrd="0" presId="urn:microsoft.com/office/officeart/2005/8/layout/process1"/>
    <dgm:cxn modelId="{B337B592-9EDD-4181-B242-7EF7FF9F25D5}" type="presParOf" srcId="{4CE8EB27-9A4E-40ED-8DA0-76DAFD527696}" destId="{96D011E9-A295-45E0-A4EF-46653C059DAF}" srcOrd="6" destOrd="0" presId="urn:microsoft.com/office/officeart/2005/8/layout/process1"/>
    <dgm:cxn modelId="{04E92ADC-0415-4A06-8E5A-B701D5A44BA0}" type="presParOf" srcId="{4CE8EB27-9A4E-40ED-8DA0-76DAFD527696}" destId="{9D847244-6C20-4217-AEC3-92D406A09F26}" srcOrd="7" destOrd="0" presId="urn:microsoft.com/office/officeart/2005/8/layout/process1"/>
    <dgm:cxn modelId="{1D223454-47A4-4C5D-A878-9C0C026C9D63}" type="presParOf" srcId="{9D847244-6C20-4217-AEC3-92D406A09F26}" destId="{F8A8CF5F-F8B3-4BD3-8370-2B8EB78D0585}" srcOrd="0" destOrd="0" presId="urn:microsoft.com/office/officeart/2005/8/layout/process1"/>
    <dgm:cxn modelId="{853A5F1F-21F5-4941-802C-8CE0E2741A40}" type="presParOf" srcId="{4CE8EB27-9A4E-40ED-8DA0-76DAFD527696}" destId="{260CCCBC-E5D3-4029-A377-D3549F00A094}" srcOrd="8" destOrd="0" presId="urn:microsoft.com/office/officeart/2005/8/layout/process1"/>
    <dgm:cxn modelId="{CBA85E07-2B26-48BE-948A-4E087256BB8D}" type="presParOf" srcId="{4CE8EB27-9A4E-40ED-8DA0-76DAFD527696}" destId="{4E210EBB-77AC-4270-8B31-8373F5B94957}" srcOrd="9" destOrd="0" presId="urn:microsoft.com/office/officeart/2005/8/layout/process1"/>
    <dgm:cxn modelId="{7FDA2516-F266-4572-8393-F0E3A9BDB345}" type="presParOf" srcId="{4E210EBB-77AC-4270-8B31-8373F5B94957}" destId="{786A3A9A-F140-449E-8678-74A146AE5613}" srcOrd="0" destOrd="0" presId="urn:microsoft.com/office/officeart/2005/8/layout/process1"/>
    <dgm:cxn modelId="{D3298487-ACA9-46DB-8A64-F2018E16AC4C}" type="presParOf" srcId="{4CE8EB27-9A4E-40ED-8DA0-76DAFD527696}" destId="{61BACCEA-61C1-4723-AF8C-1B36EEF6ABE5}" srcOrd="10" destOrd="0" presId="urn:microsoft.com/office/officeart/2005/8/layout/process1"/>
    <dgm:cxn modelId="{B344AA1A-8B89-49FB-A992-C4D128CC8F34}" type="presParOf" srcId="{4CE8EB27-9A4E-40ED-8DA0-76DAFD527696}" destId="{24EF0AB0-63C7-4EC8-9063-AB9C1B23E1D0}" srcOrd="11" destOrd="0" presId="urn:microsoft.com/office/officeart/2005/8/layout/process1"/>
    <dgm:cxn modelId="{11F983EA-12D8-4CB7-8696-AFB7EF362D84}" type="presParOf" srcId="{24EF0AB0-63C7-4EC8-9063-AB9C1B23E1D0}" destId="{A4186596-4516-436E-B7F5-62BEA1A004B1}" srcOrd="0" destOrd="0" presId="urn:microsoft.com/office/officeart/2005/8/layout/process1"/>
    <dgm:cxn modelId="{FB2FCB23-366A-4340-AA9C-A306078E67A2}" type="presParOf" srcId="{4CE8EB27-9A4E-40ED-8DA0-76DAFD527696}" destId="{4C8CDEEC-2955-42A5-9846-0EFE6EED863D}" srcOrd="12" destOrd="0" presId="urn:microsoft.com/office/officeart/2005/8/layout/process1"/>
    <dgm:cxn modelId="{E7E98C70-26C1-42B8-A1F0-446C25547E08}" type="presParOf" srcId="{4CE8EB27-9A4E-40ED-8DA0-76DAFD527696}" destId="{FDCE0427-44E3-4613-A014-4EAD39419459}" srcOrd="13" destOrd="0" presId="urn:microsoft.com/office/officeart/2005/8/layout/process1"/>
    <dgm:cxn modelId="{1724599E-5A0C-4790-BA2F-1DD0F211154C}" type="presParOf" srcId="{FDCE0427-44E3-4613-A014-4EAD39419459}" destId="{7BAAC852-AA74-4C61-A04C-FEDF32584A64}" srcOrd="0" destOrd="0" presId="urn:microsoft.com/office/officeart/2005/8/layout/process1"/>
    <dgm:cxn modelId="{C6981046-7AA5-4690-9EFD-3D4D020EB82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1B27EDC9-AB78-425D-BCFE-160FB1B87B35}" type="presOf" srcId="{D747E4EE-075C-4D50-9FBC-684C92DEA969}" destId="{C409EAA2-6C98-4D52-B1FB-5A72A5A21E56}" srcOrd="0" destOrd="2" presId="urn:microsoft.com/office/officeart/2005/8/layout/process2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2BC074B9-8443-4384-AB89-9ED7D1FA2764}" type="presOf" srcId="{963AC17F-9D9F-489F-AB85-B501836E101D}" destId="{677F11FD-2259-43A0-8AE5-D03BD3E442C1}" srcOrd="0" destOrd="0" presId="urn:microsoft.com/office/officeart/2005/8/layout/process2"/>
    <dgm:cxn modelId="{01C7AD50-1D3C-4C4A-85D0-641F931B35AE}" type="presOf" srcId="{3AC1E29E-F1DD-4B77-AB6D-E75AC072B2E4}" destId="{6036B0E9-A64E-4557-997C-E9DA29D644EC}" srcOrd="1" destOrd="0" presId="urn:microsoft.com/office/officeart/2005/8/layout/process2"/>
    <dgm:cxn modelId="{FE0944E0-7696-48DD-B388-3662FF1B8CC9}" type="presOf" srcId="{C675EFCB-F894-44D7-ABB2-D3B825DE6C66}" destId="{34F05ADA-F875-4E51-A411-35829CF438E0}" srcOrd="1" destOrd="0" presId="urn:microsoft.com/office/officeart/2005/8/layout/process2"/>
    <dgm:cxn modelId="{7997D165-7A57-44CA-B3C0-75259539AE1F}" type="presOf" srcId="{C675EFCB-F894-44D7-ABB2-D3B825DE6C66}" destId="{D9DFA680-0D7B-4961-822C-730E98277F49}" srcOrd="0" destOrd="0" presId="urn:microsoft.com/office/officeart/2005/8/layout/process2"/>
    <dgm:cxn modelId="{9F9D2A15-3C67-46CE-903C-719590B7441D}" type="presOf" srcId="{CA02BF23-DCC9-4E31-A073-6DFB23CA5B0C}" destId="{7A195775-A776-4477-AAE4-9045E67C6713}" srcOrd="0" destOrd="2" presId="urn:microsoft.com/office/officeart/2005/8/layout/process2"/>
    <dgm:cxn modelId="{2864B841-A8E4-4BF1-B62C-801D6AE14908}" type="presOf" srcId="{B6564F96-94F9-4A14-9ABE-2DFB417ABFB4}" destId="{6000A985-A315-4B7F-A890-70B34583CE92}" srcOrd="0" destOrd="2" presId="urn:microsoft.com/office/officeart/2005/8/layout/process2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8B53F8D6-9BBC-4E71-97F6-221B816BFE68}" type="presOf" srcId="{9CC09261-16CA-4EC2-B395-262CF4000709}" destId="{7A195775-A776-4477-AAE4-9045E67C6713}" srcOrd="0" destOrd="0" presId="urn:microsoft.com/office/officeart/2005/8/layout/process2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12D91199-B922-47E3-ACC5-6A78FF41E461}" type="presOf" srcId="{C2E8DA81-00BD-4F1F-A3AD-327387590727}" destId="{D3E295EC-B36B-46E1-8C2E-C99918E917EC}" srcOrd="0" destOrd="2" presId="urn:microsoft.com/office/officeart/2005/8/layout/process2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00CF82D4-1DB5-42D4-8634-A974216A8E53}" type="presOf" srcId="{5A1D3876-754F-40F7-8F25-EF121EB41242}" destId="{7A195775-A776-4477-AAE4-9045E67C6713}" srcOrd="0" destOrd="1" presId="urn:microsoft.com/office/officeart/2005/8/layout/process2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60981E25-9F08-44A3-B855-DB5167A28416}" type="presOf" srcId="{D798F737-8283-4C0C-B96B-00E07F4FDD14}" destId="{D3E295EC-B36B-46E1-8C2E-C99918E917EC}" srcOrd="0" destOrd="0" presId="urn:microsoft.com/office/officeart/2005/8/layout/process2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5A583CD7-B1D3-43B2-B2D5-F664B2B17275}" type="presOf" srcId="{E18926CB-AA09-4AE3-98B9-CDF0672FFB09}" destId="{C409EAA2-6C98-4D52-B1FB-5A72A5A21E56}" srcOrd="0" destOrd="0" presId="urn:microsoft.com/office/officeart/2005/8/layout/process2"/>
    <dgm:cxn modelId="{B1864410-4667-4283-9846-388872F7F25E}" type="presOf" srcId="{E7398FED-6B4C-4A61-9914-D185AC780BAA}" destId="{C409EAA2-6C98-4D52-B1FB-5A72A5A21E56}" srcOrd="0" destOrd="1" presId="urn:microsoft.com/office/officeart/2005/8/layout/process2"/>
    <dgm:cxn modelId="{A3409E98-2DA4-4D26-875A-10E6E907A771}" type="presOf" srcId="{444E769D-FE95-4234-9D62-6AA42C890900}" destId="{D3E295EC-B36B-46E1-8C2E-C99918E917EC}" srcOrd="0" destOrd="1" presId="urn:microsoft.com/office/officeart/2005/8/layout/process2"/>
    <dgm:cxn modelId="{04EC8B5E-274D-47D7-A8BE-733E3DBBAC1F}" type="presOf" srcId="{9BB1DDC0-334B-4402-B3AE-AC0150FA4BD3}" destId="{F843E46D-AEEF-4983-80E8-6F20E00016FE}" srcOrd="1" destOrd="0" presId="urn:microsoft.com/office/officeart/2005/8/layout/process2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FD31F7F6-8006-448E-B054-DB7418073EA9}" type="presOf" srcId="{9BB1DDC0-334B-4402-B3AE-AC0150FA4BD3}" destId="{28C96A49-E33C-46B7-9291-0DEC4204F35C}" srcOrd="0" destOrd="0" presId="urn:microsoft.com/office/officeart/2005/8/layout/process2"/>
    <dgm:cxn modelId="{B95EB8EC-C03D-4350-AFA3-E087EF42DF7D}" type="presOf" srcId="{5A4C9242-0947-4829-9308-37674E420474}" destId="{6000A985-A315-4B7F-A890-70B34583CE92}" srcOrd="0" destOrd="0" presId="urn:microsoft.com/office/officeart/2005/8/layout/process2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1D5A355C-1A42-43E2-A5D8-12E370E09B03}" type="presOf" srcId="{070E32FB-0F40-4A39-A84C-DFEBE682817C}" destId="{6000A985-A315-4B7F-A890-70B34583CE92}" srcOrd="0" destOrd="1" presId="urn:microsoft.com/office/officeart/2005/8/layout/process2"/>
    <dgm:cxn modelId="{F5DC1B0B-527B-478C-AAA4-0D09A8159D6D}" type="presOf" srcId="{3AC1E29E-F1DD-4B77-AB6D-E75AC072B2E4}" destId="{EFE1D112-B732-47A2-AA00-01C441A1EB8D}" srcOrd="0" destOrd="0" presId="urn:microsoft.com/office/officeart/2005/8/layout/process2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CB95F611-4C78-4D42-8665-BC72A16C4807}" type="presParOf" srcId="{677F11FD-2259-43A0-8AE5-D03BD3E442C1}" destId="{D3E295EC-B36B-46E1-8C2E-C99918E917EC}" srcOrd="0" destOrd="0" presId="urn:microsoft.com/office/officeart/2005/8/layout/process2"/>
    <dgm:cxn modelId="{483048B2-4AA6-49D1-AB66-022FD970B482}" type="presParOf" srcId="{677F11FD-2259-43A0-8AE5-D03BD3E442C1}" destId="{28C96A49-E33C-46B7-9291-0DEC4204F35C}" srcOrd="1" destOrd="0" presId="urn:microsoft.com/office/officeart/2005/8/layout/process2"/>
    <dgm:cxn modelId="{4D0A2C50-109E-499D-8E6E-DF2F0F57E416}" type="presParOf" srcId="{28C96A49-E33C-46B7-9291-0DEC4204F35C}" destId="{F843E46D-AEEF-4983-80E8-6F20E00016FE}" srcOrd="0" destOrd="0" presId="urn:microsoft.com/office/officeart/2005/8/layout/process2"/>
    <dgm:cxn modelId="{6CF79046-97A1-4EBF-B169-94E1E08E48F7}" type="presParOf" srcId="{677F11FD-2259-43A0-8AE5-D03BD3E442C1}" destId="{C409EAA2-6C98-4D52-B1FB-5A72A5A21E56}" srcOrd="2" destOrd="0" presId="urn:microsoft.com/office/officeart/2005/8/layout/process2"/>
    <dgm:cxn modelId="{B6F89F23-5AF3-4D19-A403-E7DBB98C0F0C}" type="presParOf" srcId="{677F11FD-2259-43A0-8AE5-D03BD3E442C1}" destId="{EFE1D112-B732-47A2-AA00-01C441A1EB8D}" srcOrd="3" destOrd="0" presId="urn:microsoft.com/office/officeart/2005/8/layout/process2"/>
    <dgm:cxn modelId="{9E4B80D8-ED54-4558-9C6C-E16EBD57E569}" type="presParOf" srcId="{EFE1D112-B732-47A2-AA00-01C441A1EB8D}" destId="{6036B0E9-A64E-4557-997C-E9DA29D644EC}" srcOrd="0" destOrd="0" presId="urn:microsoft.com/office/officeart/2005/8/layout/process2"/>
    <dgm:cxn modelId="{09AD97FC-5F7C-40F7-97CE-56AA1664CEFC}" type="presParOf" srcId="{677F11FD-2259-43A0-8AE5-D03BD3E442C1}" destId="{7A195775-A776-4477-AAE4-9045E67C6713}" srcOrd="4" destOrd="0" presId="urn:microsoft.com/office/officeart/2005/8/layout/process2"/>
    <dgm:cxn modelId="{D784AD6C-A7EB-4647-A31F-5D71D04AEE12}" type="presParOf" srcId="{677F11FD-2259-43A0-8AE5-D03BD3E442C1}" destId="{D9DFA680-0D7B-4961-822C-730E98277F49}" srcOrd="5" destOrd="0" presId="urn:microsoft.com/office/officeart/2005/8/layout/process2"/>
    <dgm:cxn modelId="{D4BA35F5-96F1-4BFC-A7A3-7E367E628C0E}" type="presParOf" srcId="{D9DFA680-0D7B-4961-822C-730E98277F49}" destId="{34F05ADA-F875-4E51-A411-35829CF438E0}" srcOrd="0" destOrd="0" presId="urn:microsoft.com/office/officeart/2005/8/layout/process2"/>
    <dgm:cxn modelId="{48077A04-BCA2-4CA8-9C27-F3B29CF7608C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dirty="0" smtClean="0"/>
            <a:t>Program 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00F7D-6FE0-495C-AADB-512D7BCCD851}" type="presOf" srcId="{603E6C79-C511-4DA2-9B83-06FD848A88A9}" destId="{40C0B906-B0F8-41AC-998E-CC6EAD196B0F}" srcOrd="0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4EC19A8E-6646-4785-9DB4-9E638A94541B}" type="presOf" srcId="{D1B971C2-4C0E-4B5D-A4F9-903AA47838E2}" destId="{49509D84-2A66-412F-BC24-E3FA0246E3BF}" srcOrd="1" destOrd="0" presId="urn:microsoft.com/office/officeart/2005/8/layout/process1"/>
    <dgm:cxn modelId="{C500BF6E-EE84-4FF3-9E65-1A828429772F}" type="presOf" srcId="{2C1CA45A-9E01-425B-A98B-7CB05E79D89F}" destId="{4E210EBB-77AC-4270-8B31-8373F5B94957}" srcOrd="0" destOrd="0" presId="urn:microsoft.com/office/officeart/2005/8/layout/process1"/>
    <dgm:cxn modelId="{C55F99B7-EFCD-4A49-B287-64F17F42C094}" type="presOf" srcId="{6B709411-2AF7-429D-BEE9-BF01DE9BD075}" destId="{7BAAC852-AA74-4C61-A04C-FEDF32584A64}" srcOrd="1" destOrd="0" presId="urn:microsoft.com/office/officeart/2005/8/layout/process1"/>
    <dgm:cxn modelId="{06218D6C-9858-4497-B9AA-A4F29029AD62}" type="presOf" srcId="{B9F8E4DD-44DF-4E1D-87FA-EE5364E8D2EC}" destId="{61BACCEA-61C1-4723-AF8C-1B36EEF6ABE5}" srcOrd="0" destOrd="0" presId="urn:microsoft.com/office/officeart/2005/8/layout/process1"/>
    <dgm:cxn modelId="{D88F314D-B319-411C-80BD-E54DDD456946}" type="presOf" srcId="{6B026640-4EB6-41D1-BD82-BCEE24D8EB18}" destId="{11F1FD18-8427-4210-8E38-B264AF8DA68F}" srcOrd="0" destOrd="0" presId="urn:microsoft.com/office/officeart/2005/8/layout/process1"/>
    <dgm:cxn modelId="{03CCAAE8-E3DB-45C0-A881-89DD89C72DE3}" type="presOf" srcId="{8455D91F-FCF9-4A14-84B9-0A5D80F085F5}" destId="{B93EC08B-667F-483B-AB6B-DDB49872FC96}" srcOrd="0" destOrd="0" presId="urn:microsoft.com/office/officeart/2005/8/layout/process1"/>
    <dgm:cxn modelId="{FC7DCF3C-A2DE-405F-ADB8-A02C90516DD1}" type="presOf" srcId="{65A9CF9F-C018-4B6E-84D0-7F589B346169}" destId="{C26E7E2D-83BD-4457-B475-F157B59F2827}" srcOrd="1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E5229B8F-6F95-4385-BFF6-FE524D397C4E}" type="presOf" srcId="{65A9CF9F-C018-4B6E-84D0-7F589B346169}" destId="{B4D23FF9-57E3-42B4-A7EC-53BEA845F009}" srcOrd="0" destOrd="0" presId="urn:microsoft.com/office/officeart/2005/8/layout/process1"/>
    <dgm:cxn modelId="{CBB63302-9E50-4C5E-A313-C47AEAE3E8AD}" type="presOf" srcId="{2C1CA45A-9E01-425B-A98B-7CB05E79D89F}" destId="{786A3A9A-F140-449E-8678-74A146AE5613}" srcOrd="1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F625B371-5E3E-4007-9827-89E7DEB83445}" type="presOf" srcId="{00F39A38-0571-4035-837A-C97C40F3C796}" destId="{96D011E9-A295-45E0-A4EF-46653C059DAF}" srcOrd="0" destOrd="0" presId="urn:microsoft.com/office/officeart/2005/8/layout/process1"/>
    <dgm:cxn modelId="{157B9DDD-8072-4D9B-B9ED-2F1C8B0698AD}" type="presOf" srcId="{104819FF-E3FD-4670-BF4C-75691EE1BC2F}" destId="{3060179B-F9E4-4C7A-A2C1-0E6B1FBF79A5}" srcOrd="0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23CB348B-EEE6-4FE1-8C1F-DB9B0B8E24A9}" type="presOf" srcId="{D1B971C2-4C0E-4B5D-A4F9-903AA47838E2}" destId="{D9B5B382-4419-4BCD-8C2A-B6D4D2CFE6ED}" srcOrd="0" destOrd="0" presId="urn:microsoft.com/office/officeart/2005/8/layout/process1"/>
    <dgm:cxn modelId="{ACAAD77A-89FD-4024-9027-0937F7FA9114}" type="presOf" srcId="{12C8F8D2-B214-469F-A5B8-137A5A5F5C78}" destId="{24EF0AB0-63C7-4EC8-9063-AB9C1B23E1D0}" srcOrd="0" destOrd="0" presId="urn:microsoft.com/office/officeart/2005/8/layout/process1"/>
    <dgm:cxn modelId="{3D957386-C475-4287-9D90-724A70D9D3FC}" type="presOf" srcId="{6B709411-2AF7-429D-BEE9-BF01DE9BD075}" destId="{FDCE0427-44E3-4613-A014-4EAD39419459}" srcOrd="0" destOrd="0" presId="urn:microsoft.com/office/officeart/2005/8/layout/process1"/>
    <dgm:cxn modelId="{60FF8F3F-D46C-4DA5-930F-1CF312F41540}" type="presOf" srcId="{DD1F5B78-5CC3-494F-BDE6-26B167A10048}" destId="{F8A8CF5F-F8B3-4BD3-8370-2B8EB78D0585}" srcOrd="1" destOrd="0" presId="urn:microsoft.com/office/officeart/2005/8/layout/process1"/>
    <dgm:cxn modelId="{56453020-4532-4705-B2A8-205693D71E37}" type="presOf" srcId="{603E6C79-C511-4DA2-9B83-06FD848A88A9}" destId="{0E210ADB-EB7B-4F5D-B29C-42824D602B86}" srcOrd="1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D34377F9-A8DD-4D5C-A2B4-E981805ACF11}" type="presOf" srcId="{A833BA43-9527-4913-863A-ADCED2EB30D7}" destId="{4C8CDEEC-2955-42A5-9846-0EFE6EED863D}" srcOrd="0" destOrd="0" presId="urn:microsoft.com/office/officeart/2005/8/layout/process1"/>
    <dgm:cxn modelId="{E8712FD9-2B0F-42AB-9989-6491109666FA}" type="presOf" srcId="{A9404D15-0FE2-48C7-B124-F3AA4084C521}" destId="{4CE8EB27-9A4E-40ED-8DA0-76DAFD527696}" srcOrd="0" destOrd="0" presId="urn:microsoft.com/office/officeart/2005/8/layout/process1"/>
    <dgm:cxn modelId="{C99227CA-4FB3-4AA8-AE23-93EA5835290E}" type="presOf" srcId="{0C1973F0-E5DA-4261-BF88-4987F488EC8F}" destId="{4ED1FBEA-F495-4C56-9A27-D2DACB3549B2}" srcOrd="0" destOrd="0" presId="urn:microsoft.com/office/officeart/2005/8/layout/process1"/>
    <dgm:cxn modelId="{0FF167D6-50CD-4BC1-B3EE-038320091596}" type="presOf" srcId="{DD1F5B78-5CC3-494F-BDE6-26B167A10048}" destId="{9D847244-6C20-4217-AEC3-92D406A09F26}" srcOrd="0" destOrd="0" presId="urn:microsoft.com/office/officeart/2005/8/layout/process1"/>
    <dgm:cxn modelId="{23012F35-5A92-4BFB-8168-885CB8659AE9}" type="presOf" srcId="{12C8F8D2-B214-469F-A5B8-137A5A5F5C78}" destId="{A4186596-4516-436E-B7F5-62BEA1A004B1}" srcOrd="1" destOrd="0" presId="urn:microsoft.com/office/officeart/2005/8/layout/process1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BD35440B-517F-4AE9-BBE9-ADF382C5A049}" type="presOf" srcId="{B7CD2013-BE13-47A0-B83A-8076EB8CFE0A}" destId="{260CCCBC-E5D3-4029-A377-D3549F00A094}" srcOrd="0" destOrd="0" presId="urn:microsoft.com/office/officeart/2005/8/layout/process1"/>
    <dgm:cxn modelId="{6D2BA475-556E-4C46-92BA-FDF60BC2776A}" type="presParOf" srcId="{4CE8EB27-9A4E-40ED-8DA0-76DAFD527696}" destId="{11F1FD18-8427-4210-8E38-B264AF8DA68F}" srcOrd="0" destOrd="0" presId="urn:microsoft.com/office/officeart/2005/8/layout/process1"/>
    <dgm:cxn modelId="{4F2BA390-9948-47DC-ABA9-9E560950AEEB}" type="presParOf" srcId="{4CE8EB27-9A4E-40ED-8DA0-76DAFD527696}" destId="{B4D23FF9-57E3-42B4-A7EC-53BEA845F009}" srcOrd="1" destOrd="0" presId="urn:microsoft.com/office/officeart/2005/8/layout/process1"/>
    <dgm:cxn modelId="{863074FB-A2CB-4D23-B39A-17CC4C57611F}" type="presParOf" srcId="{B4D23FF9-57E3-42B4-A7EC-53BEA845F009}" destId="{C26E7E2D-83BD-4457-B475-F157B59F2827}" srcOrd="0" destOrd="0" presId="urn:microsoft.com/office/officeart/2005/8/layout/process1"/>
    <dgm:cxn modelId="{88CEB91D-E667-4456-B6C8-19597B3CF953}" type="presParOf" srcId="{4CE8EB27-9A4E-40ED-8DA0-76DAFD527696}" destId="{B93EC08B-667F-483B-AB6B-DDB49872FC96}" srcOrd="2" destOrd="0" presId="urn:microsoft.com/office/officeart/2005/8/layout/process1"/>
    <dgm:cxn modelId="{4B09E7B9-B600-4F2A-91EB-E7D582930604}" type="presParOf" srcId="{4CE8EB27-9A4E-40ED-8DA0-76DAFD527696}" destId="{D9B5B382-4419-4BCD-8C2A-B6D4D2CFE6ED}" srcOrd="3" destOrd="0" presId="urn:microsoft.com/office/officeart/2005/8/layout/process1"/>
    <dgm:cxn modelId="{91B91AF7-F786-4046-A39C-CF54D08636AD}" type="presParOf" srcId="{D9B5B382-4419-4BCD-8C2A-B6D4D2CFE6ED}" destId="{49509D84-2A66-412F-BC24-E3FA0246E3BF}" srcOrd="0" destOrd="0" presId="urn:microsoft.com/office/officeart/2005/8/layout/process1"/>
    <dgm:cxn modelId="{ED227C89-8085-4826-B324-C3CF838AE005}" type="presParOf" srcId="{4CE8EB27-9A4E-40ED-8DA0-76DAFD527696}" destId="{4ED1FBEA-F495-4C56-9A27-D2DACB3549B2}" srcOrd="4" destOrd="0" presId="urn:microsoft.com/office/officeart/2005/8/layout/process1"/>
    <dgm:cxn modelId="{8BA9115C-B44C-4244-987E-DD064A7ACA6C}" type="presParOf" srcId="{4CE8EB27-9A4E-40ED-8DA0-76DAFD527696}" destId="{40C0B906-B0F8-41AC-998E-CC6EAD196B0F}" srcOrd="5" destOrd="0" presId="urn:microsoft.com/office/officeart/2005/8/layout/process1"/>
    <dgm:cxn modelId="{E70FE019-4188-474C-96AB-201C00C72BDC}" type="presParOf" srcId="{40C0B906-B0F8-41AC-998E-CC6EAD196B0F}" destId="{0E210ADB-EB7B-4F5D-B29C-42824D602B86}" srcOrd="0" destOrd="0" presId="urn:microsoft.com/office/officeart/2005/8/layout/process1"/>
    <dgm:cxn modelId="{FF8C62B6-1F5C-4EB6-A81D-A1E592A9108C}" type="presParOf" srcId="{4CE8EB27-9A4E-40ED-8DA0-76DAFD527696}" destId="{96D011E9-A295-45E0-A4EF-46653C059DAF}" srcOrd="6" destOrd="0" presId="urn:microsoft.com/office/officeart/2005/8/layout/process1"/>
    <dgm:cxn modelId="{A834E8D5-98C0-4EF5-B06A-1D05A23FFF82}" type="presParOf" srcId="{4CE8EB27-9A4E-40ED-8DA0-76DAFD527696}" destId="{9D847244-6C20-4217-AEC3-92D406A09F26}" srcOrd="7" destOrd="0" presId="urn:microsoft.com/office/officeart/2005/8/layout/process1"/>
    <dgm:cxn modelId="{4E7591CA-51CD-430D-BCA4-7A450FF02239}" type="presParOf" srcId="{9D847244-6C20-4217-AEC3-92D406A09F26}" destId="{F8A8CF5F-F8B3-4BD3-8370-2B8EB78D0585}" srcOrd="0" destOrd="0" presId="urn:microsoft.com/office/officeart/2005/8/layout/process1"/>
    <dgm:cxn modelId="{85473AC0-49D9-4ACF-ACEE-4DBDE96F6F62}" type="presParOf" srcId="{4CE8EB27-9A4E-40ED-8DA0-76DAFD527696}" destId="{260CCCBC-E5D3-4029-A377-D3549F00A094}" srcOrd="8" destOrd="0" presId="urn:microsoft.com/office/officeart/2005/8/layout/process1"/>
    <dgm:cxn modelId="{6F9E2303-08CE-4E0A-A419-408BA8614AFA}" type="presParOf" srcId="{4CE8EB27-9A4E-40ED-8DA0-76DAFD527696}" destId="{4E210EBB-77AC-4270-8B31-8373F5B94957}" srcOrd="9" destOrd="0" presId="urn:microsoft.com/office/officeart/2005/8/layout/process1"/>
    <dgm:cxn modelId="{B265D8FE-2A37-4FED-82D5-ACEC89F0C1AF}" type="presParOf" srcId="{4E210EBB-77AC-4270-8B31-8373F5B94957}" destId="{786A3A9A-F140-449E-8678-74A146AE5613}" srcOrd="0" destOrd="0" presId="urn:microsoft.com/office/officeart/2005/8/layout/process1"/>
    <dgm:cxn modelId="{6E03A3F4-E5D3-4B4E-B59E-0B0BC67A15CB}" type="presParOf" srcId="{4CE8EB27-9A4E-40ED-8DA0-76DAFD527696}" destId="{61BACCEA-61C1-4723-AF8C-1B36EEF6ABE5}" srcOrd="10" destOrd="0" presId="urn:microsoft.com/office/officeart/2005/8/layout/process1"/>
    <dgm:cxn modelId="{B627E544-3F7E-4624-A159-D79AA07E157C}" type="presParOf" srcId="{4CE8EB27-9A4E-40ED-8DA0-76DAFD527696}" destId="{24EF0AB0-63C7-4EC8-9063-AB9C1B23E1D0}" srcOrd="11" destOrd="0" presId="urn:microsoft.com/office/officeart/2005/8/layout/process1"/>
    <dgm:cxn modelId="{BA7342B2-B5A6-4BE1-95BE-113C95360253}" type="presParOf" srcId="{24EF0AB0-63C7-4EC8-9063-AB9C1B23E1D0}" destId="{A4186596-4516-436E-B7F5-62BEA1A004B1}" srcOrd="0" destOrd="0" presId="urn:microsoft.com/office/officeart/2005/8/layout/process1"/>
    <dgm:cxn modelId="{53F82AB4-FC8E-4A6F-B8F3-C711A90DE73C}" type="presParOf" srcId="{4CE8EB27-9A4E-40ED-8DA0-76DAFD527696}" destId="{4C8CDEEC-2955-42A5-9846-0EFE6EED863D}" srcOrd="12" destOrd="0" presId="urn:microsoft.com/office/officeart/2005/8/layout/process1"/>
    <dgm:cxn modelId="{D3F04E57-9B7A-4D9C-A586-A61E14C63FA9}" type="presParOf" srcId="{4CE8EB27-9A4E-40ED-8DA0-76DAFD527696}" destId="{FDCE0427-44E3-4613-A014-4EAD39419459}" srcOrd="13" destOrd="0" presId="urn:microsoft.com/office/officeart/2005/8/layout/process1"/>
    <dgm:cxn modelId="{B3FF238F-ED5F-482E-9707-F8634E12B44C}" type="presParOf" srcId="{FDCE0427-44E3-4613-A014-4EAD39419459}" destId="{7BAAC852-AA74-4C61-A04C-FEDF32584A64}" srcOrd="0" destOrd="0" presId="urn:microsoft.com/office/officeart/2005/8/layout/process1"/>
    <dgm:cxn modelId="{0039D309-2148-4319-A3B7-D5F8C371158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1D3798-7062-4201-8D7D-75B622E2203F}" type="presOf" srcId="{CA02BF23-DCC9-4E31-A073-6DFB23CA5B0C}" destId="{7A195775-A776-4477-AAE4-9045E67C6713}" srcOrd="0" destOrd="2" presId="urn:microsoft.com/office/officeart/2005/8/layout/process2"/>
    <dgm:cxn modelId="{667F899A-2A28-448B-9D9D-146F6B9612BE}" type="presOf" srcId="{C675EFCB-F894-44D7-ABB2-D3B825DE6C66}" destId="{34F05ADA-F875-4E51-A411-35829CF438E0}" srcOrd="1" destOrd="0" presId="urn:microsoft.com/office/officeart/2005/8/layout/process2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A8559640-26FD-4BBF-970B-2B6F0F4E71F7}" type="presOf" srcId="{D747E4EE-075C-4D50-9FBC-684C92DEA969}" destId="{C409EAA2-6C98-4D52-B1FB-5A72A5A21E56}" srcOrd="0" destOrd="2" presId="urn:microsoft.com/office/officeart/2005/8/layout/process2"/>
    <dgm:cxn modelId="{8DD3BB3F-5259-44BB-B09C-15505DF3FE58}" type="presOf" srcId="{E18926CB-AA09-4AE3-98B9-CDF0672FFB09}" destId="{C409EAA2-6C98-4D52-B1FB-5A72A5A21E56}" srcOrd="0" destOrd="0" presId="urn:microsoft.com/office/officeart/2005/8/layout/process2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EB20A069-81BC-4E46-AA36-0CD84E94B9DC}" type="presOf" srcId="{B6564F96-94F9-4A14-9ABE-2DFB417ABFB4}" destId="{6000A985-A315-4B7F-A890-70B34583CE92}" srcOrd="0" destOrd="2" presId="urn:microsoft.com/office/officeart/2005/8/layout/process2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CA0F6E9C-ABA2-4982-94BD-AE5A4C76DC71}" type="presOf" srcId="{5A1D3876-754F-40F7-8F25-EF121EB41242}" destId="{7A195775-A776-4477-AAE4-9045E67C6713}" srcOrd="0" destOrd="1" presId="urn:microsoft.com/office/officeart/2005/8/layout/process2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EE4EE5DA-C34F-4D77-94B0-2C6F3B0F3504}" type="presOf" srcId="{C2E8DA81-00BD-4F1F-A3AD-327387590727}" destId="{D3E295EC-B36B-46E1-8C2E-C99918E917EC}" srcOrd="0" destOrd="2" presId="urn:microsoft.com/office/officeart/2005/8/layout/process2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1F6EC1D7-408C-464B-877C-49766C5BBB44}" type="presOf" srcId="{C675EFCB-F894-44D7-ABB2-D3B825DE6C66}" destId="{D9DFA680-0D7B-4961-822C-730E98277F49}" srcOrd="0" destOrd="0" presId="urn:microsoft.com/office/officeart/2005/8/layout/process2"/>
    <dgm:cxn modelId="{F4191519-AF3F-455B-9351-F243A46AA717}" type="presOf" srcId="{070E32FB-0F40-4A39-A84C-DFEBE682817C}" destId="{6000A985-A315-4B7F-A890-70B34583CE92}" srcOrd="0" destOrd="1" presId="urn:microsoft.com/office/officeart/2005/8/layout/process2"/>
    <dgm:cxn modelId="{BF504378-D8D4-42F8-9ECF-D423A7639A54}" type="presOf" srcId="{3AC1E29E-F1DD-4B77-AB6D-E75AC072B2E4}" destId="{6036B0E9-A64E-4557-997C-E9DA29D644EC}" srcOrd="1" destOrd="0" presId="urn:microsoft.com/office/officeart/2005/8/layout/process2"/>
    <dgm:cxn modelId="{2DEC41D9-498E-4283-8B20-E46AEEB52C48}" type="presOf" srcId="{9CC09261-16CA-4EC2-B395-262CF4000709}" destId="{7A195775-A776-4477-AAE4-9045E67C6713}" srcOrd="0" destOrd="0" presId="urn:microsoft.com/office/officeart/2005/8/layout/process2"/>
    <dgm:cxn modelId="{9E97AB53-5370-4C32-B7F4-AB71493D72F2}" type="presOf" srcId="{E7398FED-6B4C-4A61-9914-D185AC780BAA}" destId="{C409EAA2-6C98-4D52-B1FB-5A72A5A21E56}" srcOrd="0" destOrd="1" presId="urn:microsoft.com/office/officeart/2005/8/layout/process2"/>
    <dgm:cxn modelId="{AC3D4589-C019-4597-8F3B-1602D8EF611E}" type="presOf" srcId="{5A4C9242-0947-4829-9308-37674E420474}" destId="{6000A985-A315-4B7F-A890-70B34583CE92}" srcOrd="0" destOrd="0" presId="urn:microsoft.com/office/officeart/2005/8/layout/process2"/>
    <dgm:cxn modelId="{C0570E7E-72F2-40C7-A556-0A0721337B1D}" type="presOf" srcId="{D798F737-8283-4C0C-B96B-00E07F4FDD14}" destId="{D3E295EC-B36B-46E1-8C2E-C99918E917EC}" srcOrd="0" destOrd="0" presId="urn:microsoft.com/office/officeart/2005/8/layout/process2"/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99DD22B3-A2F7-4992-997D-733A526A7DEB}" type="presOf" srcId="{444E769D-FE95-4234-9D62-6AA42C890900}" destId="{D3E295EC-B36B-46E1-8C2E-C99918E917EC}" srcOrd="0" destOrd="1" presId="urn:microsoft.com/office/officeart/2005/8/layout/process2"/>
    <dgm:cxn modelId="{42B62EB6-6DF1-449A-BD1A-6938AEF1C5EC}" type="presOf" srcId="{9BB1DDC0-334B-4402-B3AE-AC0150FA4BD3}" destId="{F843E46D-AEEF-4983-80E8-6F20E00016FE}" srcOrd="1" destOrd="0" presId="urn:microsoft.com/office/officeart/2005/8/layout/process2"/>
    <dgm:cxn modelId="{8126E19E-8EBC-4CEC-8032-3CA6E069C5DD}" type="presOf" srcId="{3AC1E29E-F1DD-4B77-AB6D-E75AC072B2E4}" destId="{EFE1D112-B732-47A2-AA00-01C441A1EB8D}" srcOrd="0" destOrd="0" presId="urn:microsoft.com/office/officeart/2005/8/layout/process2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74C85A84-9CAD-4E26-9DAF-46C5426F018E}" type="presOf" srcId="{9BB1DDC0-334B-4402-B3AE-AC0150FA4BD3}" destId="{28C96A49-E33C-46B7-9291-0DEC4204F35C}" srcOrd="0" destOrd="0" presId="urn:microsoft.com/office/officeart/2005/8/layout/process2"/>
    <dgm:cxn modelId="{710D4325-A422-4A29-A9C0-ADFB60EFC511}" type="presOf" srcId="{963AC17F-9D9F-489F-AB85-B501836E101D}" destId="{677F11FD-2259-43A0-8AE5-D03BD3E442C1}" srcOrd="0" destOrd="0" presId="urn:microsoft.com/office/officeart/2005/8/layout/process2"/>
    <dgm:cxn modelId="{FD235B32-52C8-4E32-911D-3471E5F0F4A5}" type="presParOf" srcId="{677F11FD-2259-43A0-8AE5-D03BD3E442C1}" destId="{D3E295EC-B36B-46E1-8C2E-C99918E917EC}" srcOrd="0" destOrd="0" presId="urn:microsoft.com/office/officeart/2005/8/layout/process2"/>
    <dgm:cxn modelId="{B5F4A869-FC11-4E92-8B52-BD4A8E78C7B8}" type="presParOf" srcId="{677F11FD-2259-43A0-8AE5-D03BD3E442C1}" destId="{28C96A49-E33C-46B7-9291-0DEC4204F35C}" srcOrd="1" destOrd="0" presId="urn:microsoft.com/office/officeart/2005/8/layout/process2"/>
    <dgm:cxn modelId="{4099B8D8-FA1B-4DCC-9899-CA0B99ED20B4}" type="presParOf" srcId="{28C96A49-E33C-46B7-9291-0DEC4204F35C}" destId="{F843E46D-AEEF-4983-80E8-6F20E00016FE}" srcOrd="0" destOrd="0" presId="urn:microsoft.com/office/officeart/2005/8/layout/process2"/>
    <dgm:cxn modelId="{2B06BAD0-ED19-4345-9CBE-0A35F00FC577}" type="presParOf" srcId="{677F11FD-2259-43A0-8AE5-D03BD3E442C1}" destId="{C409EAA2-6C98-4D52-B1FB-5A72A5A21E56}" srcOrd="2" destOrd="0" presId="urn:microsoft.com/office/officeart/2005/8/layout/process2"/>
    <dgm:cxn modelId="{0D2D5F0A-4E99-4AB7-85F4-4435EC90E127}" type="presParOf" srcId="{677F11FD-2259-43A0-8AE5-D03BD3E442C1}" destId="{EFE1D112-B732-47A2-AA00-01C441A1EB8D}" srcOrd="3" destOrd="0" presId="urn:microsoft.com/office/officeart/2005/8/layout/process2"/>
    <dgm:cxn modelId="{4A0F3005-E020-40CB-AF1F-A38CCFE9E88A}" type="presParOf" srcId="{EFE1D112-B732-47A2-AA00-01C441A1EB8D}" destId="{6036B0E9-A64E-4557-997C-E9DA29D644EC}" srcOrd="0" destOrd="0" presId="urn:microsoft.com/office/officeart/2005/8/layout/process2"/>
    <dgm:cxn modelId="{6FF28EC1-E492-4BB7-B5D6-B482F408683D}" type="presParOf" srcId="{677F11FD-2259-43A0-8AE5-D03BD3E442C1}" destId="{7A195775-A776-4477-AAE4-9045E67C6713}" srcOrd="4" destOrd="0" presId="urn:microsoft.com/office/officeart/2005/8/layout/process2"/>
    <dgm:cxn modelId="{241FDCF2-6FA8-4FA9-A126-8CF4BC5A25E7}" type="presParOf" srcId="{677F11FD-2259-43A0-8AE5-D03BD3E442C1}" destId="{D9DFA680-0D7B-4961-822C-730E98277F49}" srcOrd="5" destOrd="0" presId="urn:microsoft.com/office/officeart/2005/8/layout/process2"/>
    <dgm:cxn modelId="{67DED91B-2729-4200-9F44-58FBA3F71E77}" type="presParOf" srcId="{D9DFA680-0D7B-4961-822C-730E98277F49}" destId="{34F05ADA-F875-4E51-A411-35829CF438E0}" srcOrd="0" destOrd="0" presId="urn:microsoft.com/office/officeart/2005/8/layout/process2"/>
    <dgm:cxn modelId="{636CBF5D-3161-4957-B5AC-BBF0A4FA2AF3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412269" y="960149"/>
        <a:ext cx="1056360" cy="115247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530987" y="1458731"/>
        <a:ext cx="613100" cy="166966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67919" y="984263"/>
        <a:ext cx="1056360" cy="112835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4379010" y="1452929"/>
        <a:ext cx="565011" cy="166966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Program Learning</a:t>
          </a:r>
          <a:endParaRPr lang="en-US" sz="1400" kern="1200" baseline="0" dirty="0"/>
        </a:p>
      </dsp:txBody>
      <dsp:txXfrm>
        <a:off x="5062065" y="947267"/>
        <a:ext cx="1056360" cy="115247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6190203" y="1446295"/>
        <a:ext cx="848308" cy="166966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64364" y="960149"/>
        <a:ext cx="1056360" cy="115247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0800000">
        <a:off x="2237644" y="2963466"/>
        <a:ext cx="5111889" cy="166966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404465" y="4216875"/>
        <a:ext cx="1056360" cy="122920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747993"/>
        <a:ext cx="656482" cy="166966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33265" y="4216875"/>
        <a:ext cx="1056360" cy="122920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4342739" y="4751958"/>
        <a:ext cx="603931" cy="166966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62065" y="4216875"/>
        <a:ext cx="1056360" cy="124562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6171573" y="4762486"/>
        <a:ext cx="603863" cy="166966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90865" y="4216875"/>
        <a:ext cx="1056360" cy="1271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80935" y="299512"/>
        <a:ext cx="1081934" cy="535585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19220" y="494964"/>
        <a:ext cx="166697" cy="151631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713709" y="306826"/>
        <a:ext cx="1081934" cy="535585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51994" y="502280"/>
        <a:ext cx="166697" cy="151631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46483" y="314144"/>
        <a:ext cx="1081934" cy="535585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84770" y="509598"/>
        <a:ext cx="166702" cy="151631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79268" y="321461"/>
        <a:ext cx="1081934" cy="535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412269" y="960149"/>
        <a:ext cx="1056360" cy="115247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530987" y="1458731"/>
        <a:ext cx="613100" cy="166966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67919" y="984263"/>
        <a:ext cx="1056360" cy="112835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4379010" y="1452929"/>
        <a:ext cx="565011" cy="166966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Program learning</a:t>
          </a:r>
          <a:endParaRPr lang="en-US" sz="1400" kern="1200" baseline="0" dirty="0"/>
        </a:p>
      </dsp:txBody>
      <dsp:txXfrm>
        <a:off x="5062065" y="947267"/>
        <a:ext cx="1056360" cy="115247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6190203" y="1446295"/>
        <a:ext cx="848308" cy="166966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64364" y="960149"/>
        <a:ext cx="1056360" cy="115247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0800000">
        <a:off x="2237644" y="2963466"/>
        <a:ext cx="5111889" cy="166966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404465" y="4216875"/>
        <a:ext cx="1056360" cy="122920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747993"/>
        <a:ext cx="656482" cy="166966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33265" y="4216875"/>
        <a:ext cx="1056360" cy="122920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4342739" y="4751958"/>
        <a:ext cx="603931" cy="166966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62065" y="4216875"/>
        <a:ext cx="1056360" cy="124562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6171573" y="4762486"/>
        <a:ext cx="603863" cy="166966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90865" y="4216875"/>
        <a:ext cx="1056360" cy="12716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80935" y="299512"/>
        <a:ext cx="1081934" cy="535585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19220" y="494964"/>
        <a:ext cx="166697" cy="151631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713709" y="306826"/>
        <a:ext cx="1081934" cy="535585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51994" y="502280"/>
        <a:ext cx="166697" cy="151631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46483" y="314144"/>
        <a:ext cx="1081934" cy="535585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84770" y="509598"/>
        <a:ext cx="166702" cy="151631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79268" y="321461"/>
        <a:ext cx="1081934" cy="53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C3BEEB-F49F-450B-96F3-1F42FD54E12B}" type="datetimeFigureOut">
              <a:rPr lang="nl-NL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19AE33-EC39-4A90-AC84-1AA312E547F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2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ＭＳ Ｐゴシック" pitchFamily="-3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dirty="0" smtClean="0"/>
              <a:t>ION TORRENT suite is</a:t>
            </a:r>
            <a:r>
              <a:rPr lang="nl-NL" baseline="0" dirty="0" smtClean="0"/>
              <a:t> niet gebruikt voor de </a:t>
            </a:r>
            <a:r>
              <a:rPr lang="nl-NL" baseline="0" dirty="0" err="1" smtClean="0"/>
              <a:t>comparisons</a:t>
            </a:r>
            <a:r>
              <a:rPr lang="nl-NL" baseline="0" dirty="0" smtClean="0"/>
              <a:t> omdat het geen BLAST functie heeft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Hyp</a:t>
            </a:r>
            <a:r>
              <a:rPr lang="en-US" dirty="0" smtClean="0"/>
              <a:t>: perform more or less accurate BLASTs, trim the reads differently or not at all, and/or do not use the same reference databases.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dirty="0" smtClean="0"/>
              <a:t>Geef grondige uitleg over </a:t>
            </a:r>
            <a:r>
              <a:rPr lang="nl-NL" dirty="0" err="1" smtClean="0"/>
              <a:t>Github</a:t>
            </a:r>
            <a:r>
              <a:rPr lang="nl-NL" dirty="0" smtClean="0"/>
              <a:t>+GUI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D54A2C-5AE7-4E73-8723-F63DC0D8A703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F3127-9B71-4BC7-9716-B3BB2ADCBB04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95974-F1D9-4B73-9C31-15349044DDD5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D1A92-7731-440E-B575-0FECFD7D0A14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63223-BE0D-4E3E-B6D5-312B7361841D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2D344-FA29-42A5-A545-A06E2E582EC4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7DA2C-6FA4-4FCD-9261-B7FA02D2572C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D5A26-2529-4C21-8D58-16F50AD136F9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820F-0130-435D-B82A-B5D159FBAA37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5064D-1225-4923-9D77-E1A9AF60AE1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iou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cb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technologie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2.xls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3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4.xls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ndertitel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345362" cy="1752600"/>
          </a:xfrm>
        </p:spPr>
        <p:txBody>
          <a:bodyPr/>
          <a:lstStyle/>
          <a:p>
            <a:pPr marR="0" algn="ctr" eaLnBrk="1" hangingPunct="1"/>
            <a:r>
              <a:rPr lang="en-GB" dirty="0" smtClean="0"/>
              <a:t>Alex </a:t>
            </a:r>
            <a:r>
              <a:rPr lang="en-GB" dirty="0" err="1" smtClean="0"/>
              <a:t>Hoogkamer</a:t>
            </a:r>
            <a:r>
              <a:rPr lang="en-GB" dirty="0" smtClean="0"/>
              <a:t>, </a:t>
            </a:r>
          </a:p>
          <a:p>
            <a:pPr marR="0" algn="ctr" eaLnBrk="1" hangingPunct="1"/>
            <a:r>
              <a:rPr lang="en-GB" dirty="0" smtClean="0"/>
              <a:t>Thomas </a:t>
            </a:r>
            <a:r>
              <a:rPr lang="en-GB" dirty="0" err="1" smtClean="0"/>
              <a:t>Bolderink</a:t>
            </a:r>
            <a:endParaRPr lang="en-GB" dirty="0" smtClean="0"/>
          </a:p>
          <a:p>
            <a:pPr marR="0" algn="ctr" eaLnBrk="1" hangingPunct="1"/>
            <a:r>
              <a:rPr lang="en-GB" dirty="0" err="1" smtClean="0"/>
              <a:t>Roeben</a:t>
            </a:r>
            <a:r>
              <a:rPr lang="en-GB" dirty="0" smtClean="0"/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GB" dirty="0" err="1" smtClean="0"/>
              <a:t>ink</a:t>
            </a:r>
            <a:endParaRPr lang="nl-NL" dirty="0" smtClean="0"/>
          </a:p>
        </p:txBody>
      </p:sp>
      <p:sp>
        <p:nvSpPr>
          <p:cNvPr id="14339" name="Tekstvak 7"/>
          <p:cNvSpPr txBox="1">
            <a:spLocks noChangeArrowheads="1"/>
          </p:cNvSpPr>
          <p:nvPr/>
        </p:nvSpPr>
        <p:spPr bwMode="auto">
          <a:xfrm>
            <a:off x="609600" y="621665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Lucida Sans Unicode" charset="0"/>
              </a:rPr>
              <a:t>Supervisors: Dr. Sigrid Beiboer, Dr. Barbara Gravendeel and Dr. Rutger Vos</a:t>
            </a:r>
            <a:endParaRPr lang="nl-NL" sz="1800">
              <a:latin typeface="Lucida Sans Unicode" charset="0"/>
            </a:endParaRPr>
          </a:p>
          <a:p>
            <a:endParaRPr lang="nl-NL" sz="1800">
              <a:latin typeface="Lucida Sans Unicode" charset="0"/>
            </a:endParaRPr>
          </a:p>
        </p:txBody>
      </p:sp>
      <p:sp>
        <p:nvSpPr>
          <p:cNvPr id="14340" name="Ondertitel 2"/>
          <p:cNvSpPr>
            <a:spLocks/>
          </p:cNvSpPr>
          <p:nvPr/>
        </p:nvSpPr>
        <p:spPr bwMode="auto">
          <a:xfrm>
            <a:off x="1043608" y="228600"/>
            <a:ext cx="81003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Differences in software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for analyses of High Throughput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DNA barcodes</a:t>
            </a:r>
            <a:endParaRPr lang="nl-NL" sz="27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14341" name="Picture 5" descr="Naturalis_logo_staand_zw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2071941"/>
          </a:xfrm>
          <a:prstGeom prst="rect">
            <a:avLst/>
          </a:prstGeom>
          <a:noFill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770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 descr="C:\Users\Roeben\Desktop\ur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8840"/>
            <a:ext cx="1560173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90677026"/>
              </p:ext>
            </p:extLst>
          </p:nvPr>
        </p:nvGraphicFramePr>
        <p:xfrm>
          <a:off x="0" y="-2286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676400" y="5410200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Rechte verbindingslijn 13"/>
          <p:cNvCxnSpPr/>
          <p:nvPr/>
        </p:nvCxnSpPr>
        <p:spPr>
          <a:xfrm flipH="1">
            <a:off x="3048000" y="5181600"/>
            <a:ext cx="1981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6096000" y="5181600"/>
            <a:ext cx="2133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3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Github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1206" name="Tijdelijke aanduiding voor inhoud 1"/>
          <p:cNvSpPr>
            <a:spLocks/>
          </p:cNvSpPr>
          <p:nvPr/>
        </p:nvSpPr>
        <p:spPr bwMode="auto">
          <a:xfrm>
            <a:off x="467544" y="1124744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Online </a:t>
            </a:r>
            <a:r>
              <a:rPr lang="nl-NL" sz="2700" dirty="0" err="1" smtClean="0">
                <a:latin typeface="Lucida Sans Unicode" charset="0"/>
              </a:rPr>
              <a:t>version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control</a:t>
            </a:r>
            <a:r>
              <a:rPr lang="nl-NL" sz="2700" dirty="0" smtClean="0">
                <a:latin typeface="Lucida Sans Unicode" charset="0"/>
              </a:rPr>
              <a:t> program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74520"/>
            <a:ext cx="9074396" cy="498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Geneious (version 6.0.3, tested </a:t>
            </a:r>
            <a:r>
              <a:rPr lang="nl-NL" dirty="0" err="1" smtClean="0"/>
              <a:t>on</a:t>
            </a:r>
            <a:r>
              <a:rPr lang="nl-NL" dirty="0" smtClean="0"/>
              <a:t> Windows 7)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CLC </a:t>
            </a:r>
            <a:r>
              <a:rPr lang="nl-NL" dirty="0" err="1" smtClean="0"/>
              <a:t>Bio</a:t>
            </a:r>
            <a:r>
              <a:rPr lang="nl-NL" dirty="0" smtClean="0"/>
              <a:t>	 (version 6.7.1, tested </a:t>
            </a:r>
            <a:r>
              <a:rPr lang="nl-NL" dirty="0" err="1" smtClean="0"/>
              <a:t>on</a:t>
            </a:r>
            <a:r>
              <a:rPr lang="nl-NL" dirty="0" smtClean="0"/>
              <a:t> Windows 7)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/>
            <a:r>
              <a:rPr lang="nl-NL" dirty="0" smtClean="0"/>
              <a:t>Torrent Suite (tested on Linux)</a:t>
            </a:r>
          </a:p>
          <a:p>
            <a:pPr eaLnBrk="1" hangingPunct="1"/>
            <a:endParaRPr lang="nl-NL" dirty="0" smtClean="0"/>
          </a:p>
          <a:p>
            <a:r>
              <a:rPr lang="nl-NL" dirty="0" smtClean="0"/>
              <a:t>CITES checker (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product, </a:t>
            </a:r>
            <a:r>
              <a:rPr lang="nl-NL" dirty="0" err="1" smtClean="0"/>
              <a:t>tested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Linux)</a:t>
            </a:r>
          </a:p>
          <a:p>
            <a:pPr eaLnBrk="1" hangingPunct="1"/>
            <a:endParaRPr lang="nl-NL" u="sng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</p:txBody>
      </p:sp>
      <p:sp>
        <p:nvSpPr>
          <p:cNvPr id="17411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Software </a:t>
            </a: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p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ackages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http://www.geneious.com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3 week trial version.</a:t>
            </a:r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Single </a:t>
            </a:r>
            <a:r>
              <a:rPr lang="en-US" dirty="0"/>
              <a:t>stand-alone student license: $395 per </a:t>
            </a:r>
            <a:r>
              <a:rPr lang="en-US" dirty="0" smtClean="0"/>
              <a:t>year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8435" name="Ondertitel 2"/>
          <p:cNvSpPr>
            <a:spLocks/>
          </p:cNvSpPr>
          <p:nvPr/>
        </p:nvSpPr>
        <p:spPr bwMode="auto">
          <a:xfrm>
            <a:off x="884238" y="5242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Geneious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http://www.clcbio.com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Shareware with limited options after 2 weeks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Single stand-alone license: $4,995 (student)</a:t>
            </a:r>
            <a:br>
              <a:rPr lang="en-US" dirty="0"/>
            </a:br>
            <a:r>
              <a:rPr lang="en-US" dirty="0"/>
              <a:t>					$9,990 (industrial)</a:t>
            </a:r>
          </a:p>
        </p:txBody>
      </p:sp>
      <p:sp>
        <p:nvSpPr>
          <p:cNvPr id="19459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CLC Genomics Workbench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http://www.lifetechnologies.com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Open </a:t>
            </a:r>
            <a:r>
              <a:rPr lang="en-US" dirty="0"/>
              <a:t>Source on </a:t>
            </a:r>
            <a:r>
              <a:rPr lang="en-US" dirty="0" err="1" smtClean="0"/>
              <a:t>GitHub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nl-NL" dirty="0" smtClean="0"/>
              <a:t>Freeware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048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Suite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CITES checker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In-house</a:t>
            </a:r>
            <a:r>
              <a:rPr lang="nl-NL" dirty="0" smtClean="0"/>
              <a:t> </a:t>
            </a:r>
            <a:r>
              <a:rPr lang="nl-NL" dirty="0" err="1" smtClean="0"/>
              <a:t>development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Open </a:t>
            </a:r>
            <a:r>
              <a:rPr lang="nl-NL" dirty="0" err="1" smtClean="0"/>
              <a:t>source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Customized</a:t>
            </a:r>
            <a:r>
              <a:rPr lang="nl-NL" dirty="0" smtClean="0"/>
              <a:t> to report </a:t>
            </a:r>
            <a:r>
              <a:rPr lang="en-GB" dirty="0" smtClean="0"/>
              <a:t>occurrences</a:t>
            </a:r>
            <a:r>
              <a:rPr lang="nl-NL" dirty="0" smtClean="0"/>
              <a:t> in the CITES appendices</a:t>
            </a:r>
          </a:p>
          <a:p>
            <a:endParaRPr lang="nl-NL" dirty="0" smtClean="0"/>
          </a:p>
          <a:p>
            <a:r>
              <a:rPr lang="nl-NL" dirty="0" smtClean="0"/>
              <a:t>Freeware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Validation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data of a single TCM (</a:t>
            </a:r>
            <a:r>
              <a:rPr lang="nl-NL" dirty="0" err="1" smtClean="0"/>
              <a:t>incense</a:t>
            </a:r>
            <a:r>
              <a:rPr lang="nl-NL" dirty="0" smtClean="0"/>
              <a:t> stick)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analysed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four</a:t>
            </a:r>
            <a:r>
              <a:rPr lang="nl-NL" dirty="0" smtClean="0"/>
              <a:t> different software programs</a:t>
            </a:r>
          </a:p>
          <a:p>
            <a:endParaRPr lang="nl-NL" dirty="0" smtClean="0"/>
          </a:p>
          <a:p>
            <a:r>
              <a:rPr lang="nl-NL" dirty="0" smtClean="0"/>
              <a:t>Data </a:t>
            </a:r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compared</a:t>
            </a:r>
            <a:r>
              <a:rPr lang="nl-NL" dirty="0" smtClean="0"/>
              <a:t> in </a:t>
            </a:r>
            <a:r>
              <a:rPr lang="nl-NL" dirty="0" err="1" smtClean="0"/>
              <a:t>terms</a:t>
            </a:r>
            <a:r>
              <a:rPr lang="nl-NL" dirty="0" smtClean="0"/>
              <a:t> of:                    - </a:t>
            </a:r>
            <a:r>
              <a:rPr lang="nl-NL" dirty="0" err="1" smtClean="0"/>
              <a:t>fungal</a:t>
            </a:r>
            <a:r>
              <a:rPr lang="nl-NL" dirty="0" smtClean="0"/>
              <a:t> and plant species </a:t>
            </a:r>
            <a:r>
              <a:rPr lang="nl-NL" dirty="0" err="1" smtClean="0"/>
              <a:t>retrieved</a:t>
            </a:r>
            <a:r>
              <a:rPr lang="nl-NL" dirty="0" smtClean="0"/>
              <a:t>                             (</a:t>
            </a:r>
            <a:r>
              <a:rPr lang="nl-NL" dirty="0" err="1" smtClean="0"/>
              <a:t>same</a:t>
            </a:r>
            <a:r>
              <a:rPr lang="nl-NL" dirty="0" smtClean="0"/>
              <a:t> as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provided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retailer</a:t>
            </a:r>
            <a:r>
              <a:rPr lang="nl-NL" dirty="0" smtClean="0"/>
              <a:t>?)                               - </a:t>
            </a:r>
            <a:r>
              <a:rPr lang="nl-NL" dirty="0" err="1" smtClean="0"/>
              <a:t>values</a:t>
            </a:r>
            <a:r>
              <a:rPr lang="nl-NL" dirty="0" smtClean="0"/>
              <a:t> of query </a:t>
            </a:r>
            <a:r>
              <a:rPr lang="nl-NL" dirty="0" err="1" smtClean="0"/>
              <a:t>results</a:t>
            </a:r>
            <a:r>
              <a:rPr lang="nl-NL" dirty="0" smtClean="0"/>
              <a:t> (&gt;97%?)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Comparison of default settings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59632" y="386104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 smtClean="0"/>
          </a:p>
          <a:p>
            <a:endParaRPr lang="en-US" dirty="0"/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75470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40941" y="2703512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88368" y="350100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charset="0"/>
              </a:rPr>
              <a:t>Geneious</a:t>
            </a:r>
            <a:endParaRPr lang="nl-NL" sz="1800" dirty="0">
              <a:latin typeface="Lucida Sans Unicode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19964" y="414908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5373216"/>
            <a:ext cx="785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Though only </a:t>
            </a:r>
            <a:r>
              <a:rPr lang="en-US" dirty="0" err="1" smtClean="0"/>
              <a:t>Geneious</a:t>
            </a:r>
            <a:r>
              <a:rPr lang="en-US" dirty="0" smtClean="0"/>
              <a:t> provides </a:t>
            </a:r>
            <a:r>
              <a:rPr lang="en-US" dirty="0" err="1" smtClean="0"/>
              <a:t>Aquilaria</a:t>
            </a:r>
            <a:r>
              <a:rPr lang="en-US" dirty="0" smtClean="0"/>
              <a:t> in this sample,</a:t>
            </a:r>
          </a:p>
          <a:p>
            <a:r>
              <a:rPr lang="en-US" dirty="0" smtClean="0"/>
              <a:t> CITES-checker finds that exact hit on </a:t>
            </a:r>
            <a:r>
              <a:rPr lang="en-US" dirty="0" err="1" smtClean="0"/>
              <a:t>contig</a:t>
            </a:r>
            <a:r>
              <a:rPr lang="en-US" dirty="0" smtClean="0"/>
              <a:t> 5.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746296"/>
              </p:ext>
            </p:extLst>
          </p:nvPr>
        </p:nvGraphicFramePr>
        <p:xfrm>
          <a:off x="2411413" y="1628775"/>
          <a:ext cx="73247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4" imgW="7324655" imgH="4010040" progId="Excel.Sheet.12">
                  <p:embed/>
                </p:oleObj>
              </mc:Choice>
              <mc:Fallback>
                <p:oleObj name="Worksheet" r:id="rId4" imgW="7324655" imgH="4010040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7324725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l-NL" sz="2400" dirty="0" smtClean="0"/>
              <a:t>Traditional Chinese </a:t>
            </a:r>
            <a:r>
              <a:rPr lang="en-US" sz="2400" dirty="0" smtClean="0"/>
              <a:t>medicine (TCMs)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High throughput (Ion Torrent) DNA </a:t>
            </a:r>
            <a:r>
              <a:rPr lang="en-US" sz="2400" dirty="0" err="1" smtClean="0"/>
              <a:t>barcoding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Project flowchart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Research questions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Software performance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Conclusions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Next steps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3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Contents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40941" y="2703512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88368" y="350100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charset="0"/>
              </a:rPr>
              <a:t>Geneious</a:t>
            </a:r>
            <a:endParaRPr lang="nl-NL" sz="1800" dirty="0">
              <a:latin typeface="Lucida Sans Unicode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19964" y="414908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746296"/>
              </p:ext>
            </p:extLst>
          </p:nvPr>
        </p:nvGraphicFramePr>
        <p:xfrm>
          <a:off x="2411413" y="1628775"/>
          <a:ext cx="73247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Worksheet" r:id="rId4" imgW="7324655" imgH="4010040" progId="Excel.Sheet.12">
                  <p:embed/>
                </p:oleObj>
              </mc:Choice>
              <mc:Fallback>
                <p:oleObj name="Worksheet" r:id="rId4" imgW="7324655" imgH="40100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7324725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43608" y="5373216"/>
            <a:ext cx="785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Though only </a:t>
            </a:r>
            <a:r>
              <a:rPr lang="en-US" dirty="0" err="1" smtClean="0"/>
              <a:t>Geneious</a:t>
            </a:r>
            <a:r>
              <a:rPr lang="en-US" dirty="0" smtClean="0"/>
              <a:t> provides </a:t>
            </a:r>
            <a:r>
              <a:rPr lang="en-US" dirty="0" err="1" smtClean="0"/>
              <a:t>Aquilaria</a:t>
            </a:r>
            <a:r>
              <a:rPr lang="en-US" dirty="0" smtClean="0"/>
              <a:t> in this sample,</a:t>
            </a:r>
          </a:p>
          <a:p>
            <a:r>
              <a:rPr lang="en-US" dirty="0" smtClean="0"/>
              <a:t> CITES-checker finds that exact hit on </a:t>
            </a:r>
            <a:r>
              <a:rPr lang="en-US" dirty="0" err="1" smtClean="0"/>
              <a:t>contig</a:t>
            </a:r>
            <a:r>
              <a:rPr lang="en-US" dirty="0" smtClean="0"/>
              <a:t> 5.</a:t>
            </a:r>
          </a:p>
          <a:p>
            <a:endParaRPr lang="en-US" dirty="0"/>
          </a:p>
        </p:txBody>
      </p:sp>
      <p:sp>
        <p:nvSpPr>
          <p:cNvPr id="3" name="Up Arrow 2"/>
          <p:cNvSpPr/>
          <p:nvPr/>
        </p:nvSpPr>
        <p:spPr>
          <a:xfrm rot="7004865">
            <a:off x="2155178" y="3141791"/>
            <a:ext cx="648072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Lucida Sans Unicode" charset="0"/>
              </a:rPr>
              <a:t>Comparison of performance               with extreme settings</a:t>
            </a:r>
            <a:r>
              <a:rPr lang="nl-NL" dirty="0" smtClean="0">
                <a:solidFill>
                  <a:schemeClr val="tx2"/>
                </a:solidFill>
                <a:latin typeface="Lucida Sans Unicode" charset="0"/>
              </a:rPr>
              <a:t/>
            </a:r>
            <a:br>
              <a:rPr lang="nl-NL" dirty="0" smtClean="0">
                <a:solidFill>
                  <a:schemeClr val="tx2"/>
                </a:solidFill>
                <a:latin typeface="Lucida Sans Unicode" charset="0"/>
              </a:rPr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847371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11560" y="535053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CITES-checker was included as well, using CLC BIO’s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Settings.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extreme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28638" y="2655887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pitchFamily="34" charset="0"/>
                <a:cs typeface="Lucida Sans Unicode" pitchFamily="34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3429000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pitchFamily="34" charset="0"/>
                <a:cs typeface="Lucida Sans Unicode" pitchFamily="34" charset="0"/>
              </a:rPr>
              <a:t>Geneious</a:t>
            </a:r>
            <a:endParaRPr lang="nl-NL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36749" y="411772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395534"/>
              </p:ext>
            </p:extLst>
          </p:nvPr>
        </p:nvGraphicFramePr>
        <p:xfrm>
          <a:off x="2411413" y="1628775"/>
          <a:ext cx="73247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Worksheet" r:id="rId4" imgW="7324655" imgH="4010040" progId="Excel.Sheet.12">
                  <p:embed/>
                </p:oleObj>
              </mc:Choice>
              <mc:Fallback>
                <p:oleObj name="Worksheet" r:id="rId4" imgW="7324655" imgH="40100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7324725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9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extreme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28638" y="2655887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pitchFamily="34" charset="0"/>
                <a:cs typeface="Lucida Sans Unicode" pitchFamily="34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3429000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pitchFamily="34" charset="0"/>
                <a:cs typeface="Lucida Sans Unicode" pitchFamily="34" charset="0"/>
              </a:rPr>
              <a:t>Geneious</a:t>
            </a:r>
            <a:endParaRPr lang="nl-NL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36749" y="411772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>
                <a:latin typeface="Lucida Sans Unicode" pitchFamily="34" charset="0"/>
                <a:cs typeface="Lucida Sans Unicode" pitchFamily="34" charset="0"/>
              </a:rPr>
              <a:t>CITES-checker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 rot="18797192">
            <a:off x="2171452" y="2929389"/>
            <a:ext cx="78105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395534"/>
              </p:ext>
            </p:extLst>
          </p:nvPr>
        </p:nvGraphicFramePr>
        <p:xfrm>
          <a:off x="2411413" y="1628775"/>
          <a:ext cx="73247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Worksheet" r:id="rId4" imgW="7324655" imgH="4010040" progId="Excel.Sheet.12">
                  <p:embed/>
                </p:oleObj>
              </mc:Choice>
              <mc:Fallback>
                <p:oleObj name="Worksheet" r:id="rId4" imgW="7324655" imgH="401004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7324725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4869160"/>
            <a:ext cx="9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CITES-checker does not list the </a:t>
            </a:r>
            <a:r>
              <a:rPr lang="en-US" dirty="0" err="1" smtClean="0"/>
              <a:t>Aquilaria</a:t>
            </a:r>
            <a:r>
              <a:rPr lang="en-US" dirty="0" smtClean="0"/>
              <a:t> hit; however, CITES-checker still finds the exact same hit on </a:t>
            </a:r>
            <a:r>
              <a:rPr lang="en-US" dirty="0" err="1" smtClean="0"/>
              <a:t>contig</a:t>
            </a:r>
            <a:r>
              <a:rPr lang="en-US" dirty="0" smtClean="0"/>
              <a:t> 5 instead.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Lucida Sans Unicode" charset="0"/>
              </a:rPr>
              <a:t>Comparison of performance               with extreme settings</a:t>
            </a:r>
            <a:r>
              <a:rPr lang="nl-NL" dirty="0" smtClean="0">
                <a:solidFill>
                  <a:schemeClr val="tx2"/>
                </a:solidFill>
                <a:latin typeface="Lucida Sans Unicode" charset="0"/>
              </a:rPr>
              <a:t/>
            </a:r>
            <a:br>
              <a:rPr lang="nl-NL" dirty="0" smtClean="0">
                <a:solidFill>
                  <a:schemeClr val="tx2"/>
                </a:solidFill>
                <a:latin typeface="Lucida Sans Unicode" charset="0"/>
              </a:rPr>
            </a:b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Settings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Geneious</a:t>
            </a:r>
            <a:r>
              <a:rPr lang="nl-NL" dirty="0" smtClean="0"/>
              <a:t>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equal</a:t>
            </a:r>
            <a:r>
              <a:rPr lang="nl-NL" dirty="0" smtClean="0"/>
              <a:t> to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other</a:t>
            </a:r>
            <a:r>
              <a:rPr lang="nl-NL" dirty="0" smtClean="0"/>
              <a:t> programs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Geneious</a:t>
            </a:r>
            <a:r>
              <a:rPr lang="nl-NL" dirty="0" smtClean="0"/>
              <a:t> </a:t>
            </a:r>
            <a:r>
              <a:rPr lang="en-GB" dirty="0" smtClean="0"/>
              <a:t>disallows</a:t>
            </a:r>
            <a:r>
              <a:rPr lang="nl-NL" dirty="0" smtClean="0"/>
              <a:t> settings </a:t>
            </a:r>
            <a:r>
              <a:rPr lang="nl-NL" dirty="0" err="1" smtClean="0"/>
              <a:t>chosen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users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closest</a:t>
            </a:r>
            <a:r>
              <a:rPr lang="nl-NL" dirty="0" smtClean="0"/>
              <a:t> extreme setting </a:t>
            </a:r>
            <a:r>
              <a:rPr lang="nl-NL" dirty="0" err="1" smtClean="0"/>
              <a:t>Geneious</a:t>
            </a:r>
            <a:r>
              <a:rPr lang="nl-NL" dirty="0" smtClean="0"/>
              <a:t> </a:t>
            </a:r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returned</a:t>
            </a:r>
            <a:r>
              <a:rPr lang="nl-NL" dirty="0" smtClean="0"/>
              <a:t> the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1: </a:t>
            </a:r>
            <a:r>
              <a:rPr lang="en-US" dirty="0" smtClean="0"/>
              <a:t>Why do different software packages give different results?</a:t>
            </a:r>
          </a:p>
          <a:p>
            <a:endParaRPr lang="nl-NL" dirty="0" smtClean="0"/>
          </a:p>
          <a:p>
            <a:r>
              <a:rPr lang="nl-NL" dirty="0" smtClean="0"/>
              <a:t>Hypothesis 1: </a:t>
            </a:r>
            <a:r>
              <a:rPr lang="en-US" dirty="0" smtClean="0"/>
              <a:t>Different programs use different default settings.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err="1" smtClean="0"/>
              <a:t>Answer</a:t>
            </a:r>
            <a:r>
              <a:rPr lang="nl-NL" dirty="0" smtClean="0"/>
              <a:t> 1: Different programs </a:t>
            </a:r>
            <a:r>
              <a:rPr lang="nl-NL" dirty="0" err="1" smtClean="0"/>
              <a:t>use</a:t>
            </a:r>
            <a:r>
              <a:rPr lang="nl-NL" dirty="0" smtClean="0"/>
              <a:t> different settings, </a:t>
            </a:r>
            <a:r>
              <a:rPr lang="nl-NL" dirty="0" err="1" smtClean="0"/>
              <a:t>yet</a:t>
            </a:r>
            <a:r>
              <a:rPr lang="nl-NL" dirty="0" smtClean="0"/>
              <a:t> the databases are the </a:t>
            </a:r>
            <a:r>
              <a:rPr lang="nl-NL" dirty="0" err="1" smtClean="0"/>
              <a:t>same</a:t>
            </a:r>
            <a:r>
              <a:rPr lang="nl-NL" dirty="0" smtClean="0"/>
              <a:t>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latin typeface="Lucida Sans Unicode" charset="0"/>
              </a:rPr>
              <a:t>Conclusions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2: </a:t>
            </a:r>
            <a:r>
              <a:rPr lang="en-US" dirty="0" smtClean="0"/>
              <a:t>What is the added value of a newly designed pipeline?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Hypothesis 2: </a:t>
            </a:r>
            <a:r>
              <a:rPr lang="nl-NL" dirty="0" err="1" smtClean="0"/>
              <a:t>It</a:t>
            </a:r>
            <a:r>
              <a:rPr lang="nl-NL" dirty="0" smtClean="0"/>
              <a:t> is free, </a:t>
            </a:r>
            <a:r>
              <a:rPr lang="nl-NL" dirty="0" err="1" smtClean="0"/>
              <a:t>flexible</a:t>
            </a:r>
            <a:r>
              <a:rPr lang="nl-NL" dirty="0" smtClean="0"/>
              <a:t> and accurate.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en-GB" dirty="0" smtClean="0"/>
              <a:t>Answer</a:t>
            </a:r>
            <a:r>
              <a:rPr lang="nl-NL" dirty="0" smtClean="0"/>
              <a:t> 2: </a:t>
            </a:r>
            <a:r>
              <a:rPr lang="nl-NL" dirty="0" err="1" smtClean="0"/>
              <a:t>It</a:t>
            </a:r>
            <a:r>
              <a:rPr lang="nl-NL" dirty="0" smtClean="0"/>
              <a:t> is free, </a:t>
            </a:r>
            <a:r>
              <a:rPr lang="en-GB" dirty="0" smtClean="0"/>
              <a:t>customizable</a:t>
            </a:r>
            <a:r>
              <a:rPr lang="nl-NL" dirty="0" smtClean="0"/>
              <a:t> and </a:t>
            </a:r>
            <a:r>
              <a:rPr lang="nl-NL" dirty="0" err="1" smtClean="0"/>
              <a:t>similar</a:t>
            </a:r>
            <a:r>
              <a:rPr lang="nl-NL" dirty="0" smtClean="0"/>
              <a:t> in </a:t>
            </a:r>
            <a:r>
              <a:rPr lang="nl-NL" dirty="0" err="1" smtClean="0"/>
              <a:t>results</a:t>
            </a:r>
            <a:r>
              <a:rPr lang="nl-NL" dirty="0" smtClean="0"/>
              <a:t> to the most accurate of the programs we </a:t>
            </a:r>
            <a:r>
              <a:rPr lang="nl-NL" dirty="0" err="1" smtClean="0"/>
              <a:t>studied</a:t>
            </a:r>
            <a:r>
              <a:rPr lang="nl-NL" dirty="0" smtClean="0"/>
              <a:t>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latin typeface="Lucida Sans Unicode" charset="0"/>
              </a:rPr>
              <a:t>Conclusions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Wingdings 3" pitchFamily="-32" charset="2"/>
              <a:buNone/>
            </a:pPr>
            <a:r>
              <a:rPr lang="nl-NL" dirty="0" err="1" smtClean="0">
                <a:latin typeface="Lucida Sans" pitchFamily="34" charset="0"/>
              </a:rPr>
              <a:t>CITES-checker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can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easily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adapted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for</a:t>
            </a:r>
            <a:r>
              <a:rPr lang="nl-NL" dirty="0" smtClean="0">
                <a:latin typeface="Lucida Sans" pitchFamily="34" charset="0"/>
              </a:rPr>
              <a:t> a </a:t>
            </a:r>
            <a:r>
              <a:rPr lang="nl-NL" dirty="0" err="1" smtClean="0">
                <a:latin typeface="Lucida Sans" pitchFamily="34" charset="0"/>
              </a:rPr>
              <a:t>plethora</a:t>
            </a:r>
            <a:r>
              <a:rPr lang="nl-NL" dirty="0" smtClean="0">
                <a:latin typeface="Lucida Sans" pitchFamily="34" charset="0"/>
              </a:rPr>
              <a:t> of different </a:t>
            </a:r>
            <a:r>
              <a:rPr lang="nl-NL" dirty="0" err="1" smtClean="0">
                <a:latin typeface="Lucida Sans" pitchFamily="34" charset="0"/>
              </a:rPr>
              <a:t>applications</a:t>
            </a:r>
            <a:r>
              <a:rPr lang="nl-NL" dirty="0" smtClean="0">
                <a:latin typeface="Lucida Sans" pitchFamily="34" charset="0"/>
              </a:rPr>
              <a:t>; </a:t>
            </a:r>
            <a:r>
              <a:rPr lang="nl-NL" dirty="0" err="1" smtClean="0">
                <a:latin typeface="Lucida Sans" pitchFamily="34" charset="0"/>
              </a:rPr>
              <a:t>already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working</a:t>
            </a:r>
            <a:r>
              <a:rPr lang="nl-NL" dirty="0" smtClean="0">
                <a:latin typeface="Lucida Sans" pitchFamily="34" charset="0"/>
              </a:rPr>
              <a:t> is </a:t>
            </a:r>
            <a:r>
              <a:rPr lang="nl-NL" dirty="0" err="1" smtClean="0">
                <a:latin typeface="Lucida Sans" pitchFamily="34" charset="0"/>
              </a:rPr>
              <a:t>identification</a:t>
            </a:r>
            <a:r>
              <a:rPr lang="nl-NL" dirty="0" smtClean="0">
                <a:latin typeface="Lucida Sans" pitchFamily="34" charset="0"/>
              </a:rPr>
              <a:t> of CITES Appendix </a:t>
            </a:r>
            <a:r>
              <a:rPr lang="nl-NL" dirty="0" err="1" smtClean="0">
                <a:latin typeface="Lucida Sans" pitchFamily="34" charset="0"/>
              </a:rPr>
              <a:t>listed</a:t>
            </a:r>
            <a:r>
              <a:rPr lang="nl-NL" dirty="0" smtClean="0">
                <a:latin typeface="Lucida Sans" pitchFamily="34" charset="0"/>
              </a:rPr>
              <a:t> species </a:t>
            </a:r>
            <a:r>
              <a:rPr lang="nl-NL" dirty="0" err="1" smtClean="0">
                <a:latin typeface="Lucida Sans" pitchFamily="34" charset="0"/>
              </a:rPr>
              <a:t>traded</a:t>
            </a:r>
            <a:r>
              <a:rPr lang="nl-NL" dirty="0" smtClean="0">
                <a:latin typeface="Lucida Sans" pitchFamily="34" charset="0"/>
              </a:rPr>
              <a:t> as medicines and </a:t>
            </a:r>
            <a:r>
              <a:rPr lang="nl-NL" dirty="0" err="1" smtClean="0">
                <a:latin typeface="Lucida Sans" pitchFamily="34" charset="0"/>
              </a:rPr>
              <a:t>confiscated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customs</a:t>
            </a:r>
            <a:r>
              <a:rPr lang="nl-NL" dirty="0" smtClean="0">
                <a:latin typeface="Lucida Sans" pitchFamily="34" charset="0"/>
              </a:rPr>
              <a:t>.</a:t>
            </a: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>
                <a:latin typeface="Lucida Sans" pitchFamily="34" charset="0"/>
              </a:rPr>
              <a:t>  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971600" y="4766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259632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 descr="Ivo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581128"/>
            <a:ext cx="2544217" cy="1908163"/>
          </a:xfrm>
          <a:prstGeom prst="rect">
            <a:avLst/>
          </a:prstGeom>
          <a:noFill/>
        </p:spPr>
      </p:pic>
      <p:pic>
        <p:nvPicPr>
          <p:cNvPr id="98308" name="Picture 4" descr="http://www.google.com/url?source=imglanding&amp;ct=img&amp;q=http://www.tijgersite.nl/tijgervel.JPG&amp;sa=X&amp;ei=ogD4UOfuFK6k0AXWioHYBg&amp;ved=0CAkQ8wc&amp;usg=AFQjCNGjxlP_QGLZR096gzSkRNypdMMgW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17032"/>
            <a:ext cx="2016224" cy="2997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 typeface="Wingdings 3" pitchFamily="-32" charset="2"/>
              <a:buNone/>
            </a:pPr>
            <a:r>
              <a:rPr lang="nl-NL" dirty="0" err="1" smtClean="0">
                <a:latin typeface="Lucida Sans" pitchFamily="34" charset="0"/>
              </a:rPr>
              <a:t>CITES-checker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should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further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adapted</a:t>
            </a:r>
            <a:r>
              <a:rPr lang="nl-NL" dirty="0" smtClean="0">
                <a:latin typeface="Lucida Sans" pitchFamily="34" charset="0"/>
              </a:rPr>
              <a:t> to account </a:t>
            </a:r>
            <a:r>
              <a:rPr lang="nl-NL" dirty="0" err="1" smtClean="0">
                <a:latin typeface="Lucida Sans" pitchFamily="34" charset="0"/>
              </a:rPr>
              <a:t>for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variations</a:t>
            </a:r>
            <a:r>
              <a:rPr lang="nl-NL" dirty="0" smtClean="0">
                <a:latin typeface="Lucida Sans" pitchFamily="34" charset="0"/>
              </a:rPr>
              <a:t> in </a:t>
            </a:r>
            <a:r>
              <a:rPr lang="nl-NL" dirty="0" err="1" smtClean="0">
                <a:latin typeface="Lucida Sans" pitchFamily="34" charset="0"/>
              </a:rPr>
              <a:t>taxonomic</a:t>
            </a:r>
            <a:r>
              <a:rPr lang="nl-NL" dirty="0" smtClean="0">
                <a:latin typeface="Lucida Sans" pitchFamily="34" charset="0"/>
              </a:rPr>
              <a:t> spelling </a:t>
            </a:r>
            <a:r>
              <a:rPr lang="nl-NL" dirty="0" err="1" smtClean="0">
                <a:latin typeface="Lucida Sans" pitchFamily="34" charset="0"/>
              </a:rPr>
              <a:t>between</a:t>
            </a:r>
            <a:r>
              <a:rPr lang="nl-NL" dirty="0" smtClean="0">
                <a:latin typeface="Lucida Sans" pitchFamily="34" charset="0"/>
              </a:rPr>
              <a:t> NCBI and the CITES Appendices.</a:t>
            </a: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>
                <a:latin typeface="Lucida Sans" pitchFamily="34" charset="0"/>
              </a:rPr>
              <a:t>  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971600" y="4766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259632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 descr="Ivo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581128"/>
            <a:ext cx="2544217" cy="1908163"/>
          </a:xfrm>
          <a:prstGeom prst="rect">
            <a:avLst/>
          </a:prstGeom>
          <a:noFill/>
        </p:spPr>
      </p:pic>
      <p:pic>
        <p:nvPicPr>
          <p:cNvPr id="98308" name="Picture 4" descr="http://www.google.com/url?source=imglanding&amp;ct=img&amp;q=http://www.tijgersite.nl/tijgervel.JPG&amp;sa=X&amp;ei=ogD4UOfuFK6k0AXWioHYBg&amp;ved=0CAkQ8wc&amp;usg=AFQjCNGjxlP_QGLZR096gzSkRNypdMMgW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17032"/>
            <a:ext cx="2016224" cy="2997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latin typeface="Lucida Sans Unicode" charset="0"/>
              </a:rPr>
              <a:t>Acknowledgements</a:t>
            </a:r>
            <a:endParaRPr lang="nl-NL" sz="3600">
              <a:latin typeface="Lucida Sans Unicode" charset="0"/>
            </a:endParaRPr>
          </a:p>
        </p:txBody>
      </p:sp>
      <p:sp>
        <p:nvSpPr>
          <p:cNvPr id="49155" name="Tijdelijke aanduiding voor inhoud 1"/>
          <p:cNvSpPr>
            <a:spLocks/>
          </p:cNvSpPr>
          <p:nvPr/>
        </p:nvSpPr>
        <p:spPr bwMode="auto">
          <a:xfrm>
            <a:off x="457200" y="1417638"/>
            <a:ext cx="5029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Elza </a:t>
            </a:r>
            <a:r>
              <a:rPr lang="nl-NL" dirty="0" err="1">
                <a:latin typeface="Lucida Sans Unicode" charset="0"/>
              </a:rPr>
              <a:t>Duijm</a:t>
            </a:r>
            <a:r>
              <a:rPr lang="nl-NL" dirty="0">
                <a:latin typeface="Lucida Sans Unicode" charset="0"/>
              </a:rPr>
              <a:t>                                (Ion </a:t>
            </a:r>
            <a:r>
              <a:rPr lang="nl-NL" dirty="0" err="1">
                <a:latin typeface="Lucida Sans Unicode" charset="0"/>
              </a:rPr>
              <a:t>Torrent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technician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Naturalis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Henry </a:t>
            </a:r>
            <a:r>
              <a:rPr lang="nl-NL" dirty="0" err="1">
                <a:latin typeface="Lucida Sans Unicode" charset="0"/>
              </a:rPr>
              <a:t>Heuveling</a:t>
            </a:r>
            <a:r>
              <a:rPr lang="nl-NL" dirty="0">
                <a:latin typeface="Lucida Sans Unicode" charset="0"/>
              </a:rPr>
              <a:t> van Beek (</a:t>
            </a:r>
            <a:r>
              <a:rPr lang="nl-NL" dirty="0" err="1">
                <a:latin typeface="Lucida Sans Unicode" charset="0"/>
              </a:rPr>
              <a:t>Seven</a:t>
            </a:r>
            <a:r>
              <a:rPr lang="nl-NL" dirty="0">
                <a:latin typeface="Lucida Sans Unicode" charset="0"/>
              </a:rPr>
              <a:t> Mountains </a:t>
            </a:r>
            <a:r>
              <a:rPr lang="nl-NL" dirty="0" err="1">
                <a:latin typeface="Lucida Sans Unicode" charset="0"/>
              </a:rPr>
              <a:t>ltd</a:t>
            </a:r>
            <a:r>
              <a:rPr lang="nl-NL" dirty="0">
                <a:latin typeface="Lucida Sans Unicode" charset="0"/>
              </a:rPr>
              <a:t>.)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Denise </a:t>
            </a:r>
            <a:r>
              <a:rPr lang="nl-NL" dirty="0" err="1">
                <a:latin typeface="Lucida Sans Unicode" charset="0"/>
              </a:rPr>
              <a:t>Rijkeboer</a:t>
            </a:r>
            <a:r>
              <a:rPr lang="nl-NL" dirty="0">
                <a:latin typeface="Lucida Sans Unicode" charset="0"/>
              </a:rPr>
              <a:t>                      (</a:t>
            </a:r>
            <a:r>
              <a:rPr lang="nl-NL" dirty="0" err="1">
                <a:latin typeface="Lucida Sans Unicode" charset="0"/>
              </a:rPr>
              <a:t>BaSc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Forensic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Science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Tamara Peelen                      (Dutch </a:t>
            </a:r>
            <a:r>
              <a:rPr lang="nl-NL" dirty="0" err="1">
                <a:latin typeface="Lucida Sans Unicode" charset="0"/>
              </a:rPr>
              <a:t>Customs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Laboratory</a:t>
            </a:r>
            <a:r>
              <a:rPr lang="nl-NL" dirty="0">
                <a:latin typeface="Lucida Sans Unicode" charset="0"/>
              </a:rPr>
              <a:t>)</a:t>
            </a: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pitchFamily="34" charset="0"/>
              </a:rPr>
              <a:t>Herbal medicine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Under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customs</a:t>
            </a:r>
            <a:r>
              <a:rPr lang="nl-NL" dirty="0" smtClean="0">
                <a:latin typeface="Lucida Sans" pitchFamily="34" charset="0"/>
              </a:rPr>
              <a:t> surveillance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Unknown</a:t>
            </a:r>
            <a:r>
              <a:rPr lang="nl-NL" dirty="0" smtClean="0">
                <a:latin typeface="Lucida Sans" pitchFamily="34" charset="0"/>
              </a:rPr>
              <a:t> contents</a:t>
            </a:r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</p:txBody>
      </p:sp>
      <p:sp>
        <p:nvSpPr>
          <p:cNvPr id="45059" name="Ondertitel 2"/>
          <p:cNvSpPr>
            <a:spLocks/>
          </p:cNvSpPr>
          <p:nvPr/>
        </p:nvSpPr>
        <p:spPr bwMode="auto">
          <a:xfrm>
            <a:off x="0" y="533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Traditional Chinese Medicines (TCMs)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52226" name="Picture 2" descr="https://encrypted-tbn3.gstatic.com/images?q=tbn:ANd9GcRGGKIwfmcy_vFxt1nqFxJsp5ILlsf1u02enYBsWu3x5y3OEG9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354469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ndertitel 2"/>
          <p:cNvSpPr>
            <a:spLocks/>
          </p:cNvSpPr>
          <p:nvPr/>
        </p:nvSpPr>
        <p:spPr bwMode="auto">
          <a:xfrm>
            <a:off x="1043608" y="404664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High Throughput Ion Torrent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DNA barcoding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47108" name="Tijdelijke aanduiding voor inhoud 1"/>
          <p:cNvSpPr>
            <a:spLocks/>
          </p:cNvSpPr>
          <p:nvPr/>
        </p:nvSpPr>
        <p:spPr bwMode="auto">
          <a:xfrm>
            <a:off x="323528" y="1772816"/>
            <a:ext cx="8229600" cy="4525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Short </a:t>
            </a:r>
            <a:r>
              <a:rPr lang="nl-NL" sz="2700" dirty="0" err="1" smtClean="0">
                <a:latin typeface="Lucida Sans Unicode" charset="0"/>
              </a:rPr>
              <a:t>Genetic</a:t>
            </a:r>
            <a:r>
              <a:rPr lang="nl-NL" sz="2700" dirty="0" smtClean="0">
                <a:latin typeface="Lucida Sans Unicode" charset="0"/>
              </a:rPr>
              <a:t> Markers</a:t>
            </a:r>
          </a:p>
          <a:p>
            <a:pPr marL="822325" lvl="1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err="1" smtClean="0">
                <a:latin typeface="Lucida Sans Unicode" charset="0"/>
              </a:rPr>
              <a:t>Ribosomal</a:t>
            </a:r>
            <a:r>
              <a:rPr lang="nl-NL" sz="2700" dirty="0" smtClean="0">
                <a:latin typeface="Lucida Sans Unicode" charset="0"/>
              </a:rPr>
              <a:t> DNA (nrITS1)</a:t>
            </a:r>
          </a:p>
          <a:p>
            <a:pPr marL="822325" lvl="1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In </a:t>
            </a:r>
            <a:r>
              <a:rPr lang="nl-NL" sz="2700" dirty="0" err="1" smtClean="0">
                <a:latin typeface="Lucida Sans Unicode" charset="0"/>
              </a:rPr>
              <a:t>Fasta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format</a:t>
            </a: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Ion </a:t>
            </a:r>
            <a:r>
              <a:rPr lang="nl-NL" sz="2700" dirty="0" err="1" smtClean="0">
                <a:latin typeface="Lucida Sans Unicode" charset="0"/>
              </a:rPr>
              <a:t>Torrent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Next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Generation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Sequencing</a:t>
            </a:r>
            <a:endParaRPr lang="en-US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2050" name="Picture 2" descr="C:\Users\Roeben\Desktop\IonTorrent_PG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111764"/>
            <a:ext cx="3024336" cy="2746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Educational</a:t>
            </a:r>
            <a:r>
              <a:rPr lang="nl-NL" dirty="0" smtClean="0"/>
              <a:t> Goals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Writing reports in English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Gaining experience in completing and managing a 20 weeks project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Learning how to recommend software based on our own research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Learning to work with Microsoft Word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Communication with teachers and clients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Deliverables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Software comparison and recommendation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Software pipeline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nl-NL" dirty="0" smtClean="0">
                <a:cs typeface="Arial" pitchFamily="34" charset="0"/>
              </a:rPr>
              <a:t>Project report</a:t>
            </a:r>
            <a:endParaRPr lang="en-US" dirty="0" smtClean="0">
              <a:cs typeface="Arial" pitchFamily="34" charset="0"/>
            </a:endParaRPr>
          </a:p>
        </p:txBody>
      </p:sp>
      <p:pic>
        <p:nvPicPr>
          <p:cNvPr id="3074" name="Picture 2" descr="C:\Users\Roeben\Desktop\ur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1726" y="3031294"/>
            <a:ext cx="5102274" cy="3826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jdelijke aanduiding voor inhoud 1"/>
          <p:cNvSpPr>
            <a:spLocks noGrp="1"/>
          </p:cNvSpPr>
          <p:nvPr>
            <p:ph idx="1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1</a:t>
            </a:r>
          </a:p>
          <a:p>
            <a:pPr lvl="1" eaLnBrk="1" hangingPunct="1"/>
            <a:r>
              <a:rPr lang="en-GB" dirty="0" smtClean="0"/>
              <a:t>Why do different software packages give different blast results?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1</a:t>
            </a:r>
          </a:p>
          <a:p>
            <a:pPr lvl="1" eaLnBrk="1" hangingPunct="1"/>
            <a:r>
              <a:rPr lang="en-GB" dirty="0" smtClean="0"/>
              <a:t>Different packages use different settings for global blasts</a:t>
            </a:r>
          </a:p>
          <a:p>
            <a:pPr lvl="1" eaLnBrk="1" hangingPunct="1"/>
            <a:r>
              <a:rPr lang="en-GB" dirty="0" smtClean="0"/>
              <a:t>Different packages trim the reads differently</a:t>
            </a:r>
          </a:p>
          <a:p>
            <a:pPr lvl="1" eaLnBrk="1" hangingPunct="1"/>
            <a:r>
              <a:rPr lang="en-GB" dirty="0" smtClean="0"/>
              <a:t>Different packages use different reference databases 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3" name="Tekstvak 2"/>
          <p:cNvSpPr txBox="1"/>
          <p:nvPr/>
        </p:nvSpPr>
        <p:spPr>
          <a:xfrm>
            <a:off x="899592" y="26064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 smtClean="0">
              <a:solidFill>
                <a:schemeClr val="tx2"/>
              </a:solidFill>
              <a:latin typeface="Lucida Sans Unicode" charset="0"/>
            </a:endParaRPr>
          </a:p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2</a:t>
            </a:r>
          </a:p>
          <a:p>
            <a:pPr lvl="1" eaLnBrk="1" hangingPunct="1"/>
            <a:r>
              <a:rPr lang="en-GB" dirty="0" smtClean="0"/>
              <a:t>What would be the added value of an in-house designed pipeline?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2</a:t>
            </a:r>
          </a:p>
          <a:p>
            <a:pPr lvl="1" eaLnBrk="1" hangingPunct="1"/>
            <a:r>
              <a:rPr lang="en-GB" dirty="0" smtClean="0"/>
              <a:t>In-house pipelines are freeware (most other packages are not).</a:t>
            </a:r>
          </a:p>
          <a:p>
            <a:pPr lvl="1" eaLnBrk="1" hangingPunct="1"/>
            <a:r>
              <a:rPr lang="en-US" dirty="0" smtClean="0"/>
              <a:t>The package’s features will be specialized for this type of project.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44035" name="Ondertitel 2"/>
          <p:cNvSpPr>
            <a:spLocks/>
          </p:cNvSpPr>
          <p:nvPr/>
        </p:nvSpPr>
        <p:spPr bwMode="auto">
          <a:xfrm>
            <a:off x="838200" y="4572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Project flowchart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0677026"/>
              </p:ext>
            </p:extLst>
          </p:nvPr>
        </p:nvGraphicFramePr>
        <p:xfrm>
          <a:off x="0" y="116632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619672" y="6858000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907</Words>
  <Application>Microsoft Office PowerPoint</Application>
  <PresentationFormat>On-screen Show (4:3)</PresentationFormat>
  <Paragraphs>246</Paragraphs>
  <Slides>29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Office-thema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Educational Goals</vt:lpstr>
      <vt:lpstr>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CITES checker</vt:lpstr>
      <vt:lpstr>Validation</vt:lpstr>
      <vt:lpstr>PowerPoint Presentation</vt:lpstr>
      <vt:lpstr>PowerPoint Presentation</vt:lpstr>
      <vt:lpstr>PowerPoint Presentation</vt:lpstr>
      <vt:lpstr>Comparison of performance               with extreme settings </vt:lpstr>
      <vt:lpstr>PowerPoint Presentation</vt:lpstr>
      <vt:lpstr>PowerPoint Presentation</vt:lpstr>
      <vt:lpstr>Comparison of performance               with extreme settings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thomas</dc:creator>
  <cp:lastModifiedBy>Roeben</cp:lastModifiedBy>
  <cp:revision>94</cp:revision>
  <dcterms:created xsi:type="dcterms:W3CDTF">2012-11-22T13:40:51Z</dcterms:created>
  <dcterms:modified xsi:type="dcterms:W3CDTF">2013-01-28T18:09:19Z</dcterms:modified>
</cp:coreProperties>
</file>