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21"/>
  </p:notesMasterIdLst>
  <p:sldIdLst>
    <p:sldId id="256" r:id="rId2"/>
    <p:sldId id="257" r:id="rId3"/>
    <p:sldId id="268" r:id="rId4"/>
    <p:sldId id="270" r:id="rId5"/>
    <p:sldId id="271" r:id="rId6"/>
    <p:sldId id="274" r:id="rId7"/>
    <p:sldId id="258" r:id="rId8"/>
    <p:sldId id="267" r:id="rId9"/>
    <p:sldId id="260" r:id="rId10"/>
    <p:sldId id="264" r:id="rId11"/>
    <p:sldId id="265" r:id="rId12"/>
    <p:sldId id="275" r:id="rId13"/>
    <p:sldId id="263" r:id="rId14"/>
    <p:sldId id="273" r:id="rId15"/>
    <p:sldId id="259" r:id="rId16"/>
    <p:sldId id="261" r:id="rId17"/>
    <p:sldId id="266" r:id="rId18"/>
    <p:sldId id="262" r:id="rId19"/>
    <p:sldId id="272" r:id="rId2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C3BEEB-F49F-450B-96F3-1F42FD54E12B}" type="datetimeFigureOut">
              <a:rPr lang="nl-NL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19AE33-EC39-4A90-AC84-1AA312E547F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2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ＭＳ Ｐゴシック" pitchFamily="-3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Ion torrent is not good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</a:t>
            </a:r>
            <a:r>
              <a:rPr lang="nl-NL" dirty="0" smtClean="0"/>
              <a:t>the same </a:t>
            </a:r>
            <a:r>
              <a:rPr lang="nl-NL" dirty="0" smtClean="0"/>
              <a:t>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D54A2C-5AE7-4E73-8723-F63DC0D8A703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F3127-9B71-4BC7-9716-B3BB2ADCBB04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95974-F1D9-4B73-9C31-15349044DDD5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D1A92-7731-440E-B575-0FECFD7D0A14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63223-BE0D-4E3E-B6D5-312B7361841D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2D344-FA29-42A5-A545-A06E2E582EC4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7DA2C-6FA4-4FCD-9261-B7FA02D2572C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D5A26-2529-4C21-8D58-16F50AD136F9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820F-0130-435D-B82A-B5D159FBAA37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5064D-1225-4923-9D77-E1A9AF60AE1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27-11-2012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iou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cb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technologie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Document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1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ndertitel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345362" cy="1752600"/>
          </a:xfrm>
        </p:spPr>
        <p:txBody>
          <a:bodyPr/>
          <a:lstStyle/>
          <a:p>
            <a:pPr marR="0" algn="ctr" eaLnBrk="1" hangingPunct="1"/>
            <a:r>
              <a:rPr lang="en-GB" dirty="0" smtClean="0"/>
              <a:t>Alex </a:t>
            </a:r>
            <a:r>
              <a:rPr lang="en-GB" dirty="0" err="1" smtClean="0"/>
              <a:t>Hoogkamer</a:t>
            </a:r>
            <a:r>
              <a:rPr lang="en-GB" dirty="0" smtClean="0"/>
              <a:t>, </a:t>
            </a:r>
          </a:p>
          <a:p>
            <a:pPr marR="0" algn="ctr" eaLnBrk="1" hangingPunct="1"/>
            <a:r>
              <a:rPr lang="en-GB" dirty="0" smtClean="0"/>
              <a:t>Thomas </a:t>
            </a:r>
            <a:r>
              <a:rPr lang="en-GB" dirty="0" err="1" smtClean="0"/>
              <a:t>Bolderink</a:t>
            </a:r>
            <a:endParaRPr lang="en-GB" dirty="0" smtClean="0"/>
          </a:p>
          <a:p>
            <a:pPr marR="0" algn="ctr" eaLnBrk="1" hangingPunct="1"/>
            <a:r>
              <a:rPr lang="en-GB" dirty="0" err="1" smtClean="0"/>
              <a:t>Roeben</a:t>
            </a:r>
            <a:r>
              <a:rPr lang="en-GB" dirty="0" smtClean="0"/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GB" dirty="0" err="1" smtClean="0"/>
              <a:t>ink</a:t>
            </a:r>
            <a:endParaRPr lang="nl-NL" dirty="0" smtClean="0"/>
          </a:p>
        </p:txBody>
      </p:sp>
      <p:sp>
        <p:nvSpPr>
          <p:cNvPr id="14339" name="Tekstvak 7"/>
          <p:cNvSpPr txBox="1">
            <a:spLocks noChangeArrowheads="1"/>
          </p:cNvSpPr>
          <p:nvPr/>
        </p:nvSpPr>
        <p:spPr bwMode="auto">
          <a:xfrm>
            <a:off x="609600" y="621665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Lucida Sans Unicode" charset="0"/>
              </a:rPr>
              <a:t>Supervisors: Dr. Sigrid Beiboer, Dr. Barbara Gravendeel and Dr. Rutger Vos</a:t>
            </a:r>
            <a:endParaRPr lang="nl-NL" sz="1800">
              <a:latin typeface="Lucida Sans Unicode" charset="0"/>
            </a:endParaRPr>
          </a:p>
          <a:p>
            <a:endParaRPr lang="nl-NL" sz="1800">
              <a:latin typeface="Lucida Sans Unicode" charset="0"/>
            </a:endParaRPr>
          </a:p>
        </p:txBody>
      </p:sp>
      <p:sp>
        <p:nvSpPr>
          <p:cNvPr id="14340" name="Ondertitel 2"/>
          <p:cNvSpPr>
            <a:spLocks/>
          </p:cNvSpPr>
          <p:nvPr/>
        </p:nvSpPr>
        <p:spPr bwMode="auto">
          <a:xfrm>
            <a:off x="1043608" y="228600"/>
            <a:ext cx="81003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Differences in software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for analyses of High Throughput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DNA barcodes</a:t>
            </a:r>
            <a:endParaRPr lang="nl-NL" sz="27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14341" name="Picture 5" descr="Naturalis_logo_staand_zw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2071941"/>
          </a:xfrm>
          <a:prstGeom prst="rect">
            <a:avLst/>
          </a:prstGeom>
          <a:noFill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770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http://www.geneious.com/</a:t>
            </a:r>
            <a:endParaRPr lang="en-US" dirty="0"/>
          </a:p>
          <a:p>
            <a:pPr eaLnBrk="1" hangingPunct="1"/>
            <a:r>
              <a:rPr lang="en-US" dirty="0" smtClean="0"/>
              <a:t>3 week trial </a:t>
            </a:r>
            <a:r>
              <a:rPr lang="en-US" dirty="0"/>
              <a:t>version </a:t>
            </a:r>
            <a:endParaRPr lang="en-US" dirty="0" smtClean="0"/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Single </a:t>
            </a:r>
            <a:r>
              <a:rPr lang="en-US" dirty="0"/>
              <a:t>stand-alone student license: $395 per </a:t>
            </a:r>
            <a:r>
              <a:rPr lang="en-US" dirty="0" smtClean="0"/>
              <a:t>year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8435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Geneious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852936"/>
            <a:ext cx="4330824" cy="234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http://www.clcbio.com/</a:t>
            </a:r>
            <a:endParaRPr lang="en-US" dirty="0"/>
          </a:p>
          <a:p>
            <a:pPr eaLnBrk="1" hangingPunct="1"/>
            <a:r>
              <a:rPr lang="en-US" dirty="0"/>
              <a:t>Shareware with limited options after 2 weeks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Single stand-alone license: $4,995 (student)</a:t>
            </a:r>
            <a:br>
              <a:rPr lang="en-US" dirty="0"/>
            </a:br>
            <a:r>
              <a:rPr lang="en-US" dirty="0"/>
              <a:t>					$9,990 (industrial)</a:t>
            </a:r>
          </a:p>
        </p:txBody>
      </p:sp>
      <p:sp>
        <p:nvSpPr>
          <p:cNvPr id="19459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CLC Genomics Workbench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8798" cy="58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47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http://www.lifetechnologies.com</a:t>
            </a:r>
            <a:endParaRPr lang="en-US" dirty="0"/>
          </a:p>
          <a:p>
            <a:pPr eaLnBrk="1" hangingPunct="1"/>
            <a:r>
              <a:rPr lang="en-US" dirty="0"/>
              <a:t>Open Source on </a:t>
            </a:r>
            <a:r>
              <a:rPr lang="en-US" dirty="0" err="1"/>
              <a:t>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Please add a screen dump picture of startup window</a:t>
            </a:r>
            <a:endParaRPr lang="en-US" dirty="0"/>
          </a:p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048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Ion Torrent Suite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Comparison of default settings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508125" y="1752600"/>
          <a:ext cx="595947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4" imgW="5958840" imgH="2581656" progId="Word.Document.8">
                  <p:embed/>
                </p:oleObj>
              </mc:Choice>
              <mc:Fallback>
                <p:oleObj name="Document" r:id="rId4" imgW="5958840" imgH="2581656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752600"/>
                        <a:ext cx="5959475" cy="258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7467600" y="1752600"/>
            <a:ext cx="0" cy="2362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Geneious</a:t>
            </a: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38" y="1788318"/>
            <a:ext cx="7115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12" y="2904331"/>
            <a:ext cx="63722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88" y="4034177"/>
            <a:ext cx="7210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settings adjusted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Geneious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08906"/>
            <a:ext cx="7115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4495800"/>
            <a:ext cx="66579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392488"/>
            <a:ext cx="6372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Results are more similar after adjustment of        default settings as compared with default values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Likely causes for remaining differences:</a:t>
            </a:r>
          </a:p>
          <a:p>
            <a:pPr lvl="1" eaLnBrk="1" hangingPunct="1"/>
            <a:r>
              <a:rPr lang="en-US" dirty="0" smtClean="0"/>
              <a:t>Randomized presentation of Blast results  </a:t>
            </a:r>
          </a:p>
          <a:p>
            <a:pPr lvl="1" eaLnBrk="1" hangingPunct="1"/>
            <a:r>
              <a:rPr lang="en-US" dirty="0" smtClean="0"/>
              <a:t>Priority differences between E-values and similarities found</a:t>
            </a:r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latin typeface="Lucida Sans Unicode" charset="0"/>
              </a:rPr>
              <a:t>Preliminary conclusion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nl-NL" dirty="0" smtClean="0"/>
              <a:t>Run Ion </a:t>
            </a:r>
            <a:r>
              <a:rPr lang="nl-NL" dirty="0" err="1" smtClean="0"/>
              <a:t>Torrent</a:t>
            </a:r>
            <a:r>
              <a:rPr lang="nl-NL" dirty="0" smtClean="0"/>
              <a:t> data </a:t>
            </a:r>
            <a:r>
              <a:rPr lang="nl-NL" dirty="0" err="1" smtClean="0"/>
              <a:t>obtained</a:t>
            </a:r>
            <a:r>
              <a:rPr lang="nl-NL" dirty="0" smtClean="0"/>
              <a:t> of </a:t>
            </a:r>
            <a:r>
              <a:rPr lang="nl-NL" dirty="0" err="1" smtClean="0"/>
              <a:t>incense</a:t>
            </a:r>
            <a:r>
              <a:rPr lang="nl-NL" dirty="0" smtClean="0"/>
              <a:t> </a:t>
            </a:r>
            <a:r>
              <a:rPr lang="nl-NL" dirty="0" err="1" smtClean="0"/>
              <a:t>cone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fully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 </a:t>
            </a:r>
            <a:r>
              <a:rPr lang="nl-NL" dirty="0" err="1" smtClean="0"/>
              <a:t>ingredients</a:t>
            </a:r>
            <a:r>
              <a:rPr lang="nl-NL" dirty="0" smtClean="0"/>
              <a:t> </a:t>
            </a:r>
            <a:r>
              <a:rPr lang="nl-NL" dirty="0" err="1" smtClean="0"/>
              <a:t>provided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retailer</a:t>
            </a:r>
            <a:r>
              <a:rPr lang="nl-NL" dirty="0"/>
              <a:t> </a:t>
            </a:r>
            <a:r>
              <a:rPr lang="nl-NL" dirty="0" smtClean="0"/>
              <a:t>&gt;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package</a:t>
            </a:r>
            <a:r>
              <a:rPr lang="nl-NL" dirty="0" smtClean="0"/>
              <a:t> </a:t>
            </a:r>
            <a:r>
              <a:rPr lang="nl-NL" dirty="0" err="1" smtClean="0"/>
              <a:t>retrieves</a:t>
            </a:r>
            <a:r>
              <a:rPr lang="nl-NL" dirty="0" smtClean="0"/>
              <a:t> most accurate data?</a:t>
            </a:r>
          </a:p>
          <a:p>
            <a:pPr eaLnBrk="1" hangingPunct="1"/>
            <a:endParaRPr lang="nl-NL" dirty="0" smtClean="0"/>
          </a:p>
          <a:p>
            <a:pPr eaLnBrk="1" hangingPunct="1"/>
            <a:endParaRPr lang="nl-NL" dirty="0" smtClean="0"/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Design a </a:t>
            </a:r>
            <a:r>
              <a:rPr lang="nl-NL" dirty="0" err="1" smtClean="0"/>
              <a:t>pipeline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data </a:t>
            </a:r>
            <a:r>
              <a:rPr lang="nl-NL" dirty="0" err="1" smtClean="0"/>
              <a:t>handling</a:t>
            </a:r>
            <a:r>
              <a:rPr lang="nl-NL" dirty="0" smtClean="0"/>
              <a:t> </a:t>
            </a:r>
            <a:r>
              <a:rPr lang="nl-NL" dirty="0" err="1" smtClean="0"/>
              <a:t>ourselves</a:t>
            </a:r>
            <a:endParaRPr lang="nl-NL" dirty="0" smtClean="0"/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err="1" smtClean="0"/>
              <a:t>Compare</a:t>
            </a:r>
            <a:r>
              <a:rPr lang="nl-NL" dirty="0" smtClean="0"/>
              <a:t> performance of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pipeline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CLC </a:t>
            </a:r>
            <a:r>
              <a:rPr lang="nl-NL" dirty="0" err="1" smtClean="0"/>
              <a:t>bio</a:t>
            </a:r>
            <a:r>
              <a:rPr lang="nl-NL" dirty="0" smtClean="0"/>
              <a:t>, </a:t>
            </a:r>
            <a:r>
              <a:rPr lang="nl-NL" dirty="0" err="1" smtClean="0"/>
              <a:t>Geneious</a:t>
            </a:r>
            <a:r>
              <a:rPr lang="nl-NL" dirty="0" smtClean="0"/>
              <a:t> and Ion </a:t>
            </a:r>
            <a:r>
              <a:rPr lang="nl-NL" dirty="0" err="1" smtClean="0"/>
              <a:t>Torrent</a:t>
            </a:r>
            <a:r>
              <a:rPr lang="nl-NL" dirty="0" smtClean="0"/>
              <a:t> Suite &gt; is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pipeline</a:t>
            </a:r>
            <a:r>
              <a:rPr lang="nl-NL" dirty="0" smtClean="0"/>
              <a:t> more accurate </a:t>
            </a:r>
            <a:r>
              <a:rPr lang="nl-NL" dirty="0" err="1" smtClean="0"/>
              <a:t>than</a:t>
            </a:r>
            <a:r>
              <a:rPr lang="nl-NL" dirty="0" smtClean="0"/>
              <a:t> best </a:t>
            </a:r>
            <a:r>
              <a:rPr lang="nl-NL" dirty="0" err="1" smtClean="0"/>
              <a:t>performing</a:t>
            </a:r>
            <a:r>
              <a:rPr lang="nl-NL" dirty="0" smtClean="0"/>
              <a:t> </a:t>
            </a:r>
            <a:r>
              <a:rPr lang="nl-NL" dirty="0" err="1" smtClean="0"/>
              <a:t>commercially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package</a:t>
            </a:r>
            <a:r>
              <a:rPr lang="nl-NL" dirty="0" smtClean="0"/>
              <a:t>?</a:t>
            </a:r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/>
              <a:t>  </a:t>
            </a:r>
          </a:p>
          <a:p>
            <a:pPr eaLnBrk="1" hangingPunct="1"/>
            <a:endParaRPr lang="nl-NL" dirty="0" smtClean="0"/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907704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7mtn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725144"/>
            <a:ext cx="1792288" cy="147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latin typeface="Lucida Sans Unicode" charset="0"/>
              </a:rPr>
              <a:t>Acknowledgements</a:t>
            </a:r>
            <a:endParaRPr lang="nl-NL" sz="3600">
              <a:latin typeface="Lucida Sans Unicode" charset="0"/>
            </a:endParaRPr>
          </a:p>
        </p:txBody>
      </p:sp>
      <p:sp>
        <p:nvSpPr>
          <p:cNvPr id="49155" name="Tijdelijke aanduiding voor inhoud 1"/>
          <p:cNvSpPr>
            <a:spLocks/>
          </p:cNvSpPr>
          <p:nvPr/>
        </p:nvSpPr>
        <p:spPr bwMode="auto">
          <a:xfrm>
            <a:off x="457200" y="1417638"/>
            <a:ext cx="5029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r>
              <a:rPr lang="nl-NL">
                <a:latin typeface="Lucida Sans Unicode" charset="0"/>
              </a:rPr>
              <a:t>Elza Duijm                                (Ion Torrent technician Naturalis)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r>
              <a:rPr lang="nl-NL">
                <a:latin typeface="Lucida Sans Unicode" charset="0"/>
              </a:rPr>
              <a:t>Henry Heuveling van Beek (Seven Mountains ltd.)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r>
              <a:rPr lang="nl-NL">
                <a:latin typeface="Lucida Sans Unicode" charset="0"/>
              </a:rPr>
              <a:t>Denise Rijkeboer                      (BaSc Forensic Science)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r>
              <a:rPr lang="nl-NL">
                <a:latin typeface="Lucida Sans Unicode" charset="0"/>
              </a:rPr>
              <a:t>Tamara Peelen                      (Dutch Customs Laboratory)</a:t>
            </a:r>
            <a:endParaRPr lang="en-US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l-NL" sz="2400" dirty="0" smtClean="0"/>
              <a:t>Traditional Chinese </a:t>
            </a:r>
            <a:r>
              <a:rPr lang="en-US" sz="2400" dirty="0" smtClean="0"/>
              <a:t>medicine (TCMs)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High throughput (Ion Torrent) DNA </a:t>
            </a:r>
            <a:r>
              <a:rPr lang="en-US" sz="2400" dirty="0" err="1" smtClean="0"/>
              <a:t>barcoding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Project flowchart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Research questions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Software performance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Preliminary conclusion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Next steps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3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Contents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Herbal medicine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5059" name="Ondertitel 2"/>
          <p:cNvSpPr>
            <a:spLocks/>
          </p:cNvSpPr>
          <p:nvPr/>
        </p:nvSpPr>
        <p:spPr bwMode="auto">
          <a:xfrm>
            <a:off x="0" y="533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Traditional Chinese Medicines (TCMs)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52226" name="Picture 2" descr="https://encrypted-tbn3.gstatic.com/images?q=tbn:ANd9GcRGGKIwfmcy_vFxt1nqFxJsp5ILlsf1u02enYBsWu3x5y3OEG9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354469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ndertitel 2"/>
          <p:cNvSpPr>
            <a:spLocks/>
          </p:cNvSpPr>
          <p:nvPr/>
        </p:nvSpPr>
        <p:spPr bwMode="auto">
          <a:xfrm>
            <a:off x="1043608" y="404664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High Throughput Ion Torrent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DNA barcoding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47108" name="Tijdelijke aanduiding voor inhoud 1"/>
          <p:cNvSpPr>
            <a:spLocks/>
          </p:cNvSpPr>
          <p:nvPr/>
        </p:nvSpPr>
        <p:spPr bwMode="auto">
          <a:xfrm>
            <a:off x="457200" y="1951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r>
              <a:rPr lang="nl-NL" sz="2700" dirty="0" smtClean="0">
                <a:latin typeface="Lucida Sans Unicode" charset="0"/>
              </a:rPr>
              <a:t>Short </a:t>
            </a:r>
            <a:r>
              <a:rPr lang="en-US" sz="2700" dirty="0" smtClean="0">
                <a:latin typeface="Lucida Sans Unicode" charset="0"/>
              </a:rPr>
              <a:t>genetic</a:t>
            </a:r>
            <a:r>
              <a:rPr lang="nl-NL" sz="2700" dirty="0" smtClean="0">
                <a:latin typeface="Lucida Sans Unicode" charset="0"/>
              </a:rPr>
              <a:t> markers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Project flowchart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219200" y="1222375"/>
          <a:ext cx="6535738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Document" r:id="rId4" imgW="5602224" imgH="4767072" progId="Word.Document.8">
                  <p:embed/>
                </p:oleObj>
              </mc:Choice>
              <mc:Fallback>
                <p:oleObj name="Document" r:id="rId4" imgW="5602224" imgH="476707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22375"/>
                        <a:ext cx="6535738" cy="555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Github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1206" name="Tijdelijke aanduiding voor inhoud 1"/>
          <p:cNvSpPr>
            <a:spLocks/>
          </p:cNvSpPr>
          <p:nvPr/>
        </p:nvSpPr>
        <p:spPr bwMode="auto">
          <a:xfrm>
            <a:off x="457200" y="1951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r>
              <a:rPr lang="nl-NL" sz="2700" dirty="0" smtClean="0">
                <a:latin typeface="Lucida Sans Unicode" charset="0"/>
              </a:rPr>
              <a:t>Online </a:t>
            </a:r>
            <a:r>
              <a:rPr lang="nl-NL" sz="2700" dirty="0" err="1" smtClean="0">
                <a:latin typeface="Lucida Sans Unicode" charset="0"/>
              </a:rPr>
              <a:t>version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control</a:t>
            </a:r>
            <a:r>
              <a:rPr lang="nl-NL" sz="2700" dirty="0" smtClean="0">
                <a:latin typeface="Lucida Sans Unicode" charset="0"/>
              </a:rPr>
              <a:t> program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08920"/>
            <a:ext cx="6976492" cy="383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jdelijke aanduiding voor inhoud 1"/>
          <p:cNvSpPr>
            <a:spLocks noGrp="1"/>
          </p:cNvSpPr>
          <p:nvPr>
            <p:ph idx="1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1</a:t>
            </a:r>
          </a:p>
          <a:p>
            <a:pPr lvl="1" eaLnBrk="1" hangingPunct="1"/>
            <a:r>
              <a:rPr lang="en-GB" dirty="0" smtClean="0"/>
              <a:t>Why do different software packages give different blast results?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1</a:t>
            </a:r>
          </a:p>
          <a:p>
            <a:pPr lvl="1" eaLnBrk="1" hangingPunct="1"/>
            <a:r>
              <a:rPr lang="en-GB" dirty="0" smtClean="0"/>
              <a:t>Different packages use different settings for global blasts</a:t>
            </a:r>
          </a:p>
          <a:p>
            <a:pPr lvl="1" eaLnBrk="1" hangingPunct="1"/>
            <a:r>
              <a:rPr lang="en-GB" dirty="0" smtClean="0"/>
              <a:t>Different packages trim the reads differently</a:t>
            </a:r>
          </a:p>
          <a:p>
            <a:pPr lvl="1" eaLnBrk="1" hangingPunct="1"/>
            <a:r>
              <a:rPr lang="en-GB" dirty="0" smtClean="0"/>
              <a:t>Different packages use different reference databases 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3" name="Tekstvak 2"/>
          <p:cNvSpPr txBox="1"/>
          <p:nvPr/>
        </p:nvSpPr>
        <p:spPr>
          <a:xfrm>
            <a:off x="899592" y="26064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 smtClean="0">
              <a:solidFill>
                <a:schemeClr val="tx2"/>
              </a:solidFill>
              <a:latin typeface="Lucida Sans Unicode" charset="0"/>
            </a:endParaRPr>
          </a:p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2</a:t>
            </a:r>
          </a:p>
          <a:p>
            <a:pPr lvl="1" eaLnBrk="1" hangingPunct="1"/>
            <a:r>
              <a:rPr lang="en-GB" dirty="0" smtClean="0"/>
              <a:t>What would be the added value of a self designed pipeline?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2</a:t>
            </a:r>
          </a:p>
          <a:p>
            <a:pPr lvl="1" eaLnBrk="1" hangingPunct="1"/>
            <a:r>
              <a:rPr lang="en-GB" dirty="0" smtClean="0"/>
              <a:t>Self designed pipeline is freeware (most other packages are not)</a:t>
            </a:r>
          </a:p>
          <a:p>
            <a:pPr lvl="1" eaLnBrk="1" hangingPunct="1"/>
            <a:r>
              <a:rPr lang="en-US" dirty="0" smtClean="0"/>
              <a:t>The package’s features will be specialized for this type of project.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44035" name="Ondertitel 2"/>
          <p:cNvSpPr>
            <a:spLocks/>
          </p:cNvSpPr>
          <p:nvPr/>
        </p:nvSpPr>
        <p:spPr bwMode="auto">
          <a:xfrm>
            <a:off x="838200" y="4572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Geneious (version 6.0.3, tested on windows </a:t>
            </a:r>
            <a:r>
              <a:rPr lang="nl-NL" dirty="0" smtClean="0"/>
              <a:t>7)</a:t>
            </a:r>
            <a:endParaRPr lang="nl-NL" dirty="0" smtClean="0"/>
          </a:p>
          <a:p>
            <a:pPr eaLnBrk="1" hangingPunct="1"/>
            <a:r>
              <a:rPr lang="nl-NL" dirty="0" smtClean="0"/>
              <a:t>CLC </a:t>
            </a:r>
            <a:r>
              <a:rPr lang="nl-NL" dirty="0" smtClean="0"/>
              <a:t>Bio (version 6.7.1, tested on windows 7)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/>
            <a:r>
              <a:rPr lang="nl-NL" dirty="0" smtClean="0"/>
              <a:t>Torrent </a:t>
            </a:r>
            <a:r>
              <a:rPr lang="nl-NL" dirty="0" smtClean="0"/>
              <a:t>Suite (tested on Linux)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u="sng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</p:txBody>
      </p:sp>
      <p:sp>
        <p:nvSpPr>
          <p:cNvPr id="17411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Sofware Packages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428</Words>
  <Application>Microsoft Office PowerPoint</Application>
  <PresentationFormat>On-screen Show (4:3)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Office-thema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thomas</dc:creator>
  <cp:lastModifiedBy>Roeben</cp:lastModifiedBy>
  <cp:revision>29</cp:revision>
  <dcterms:created xsi:type="dcterms:W3CDTF">2012-11-22T13:40:51Z</dcterms:created>
  <dcterms:modified xsi:type="dcterms:W3CDTF">2012-11-27T18:52:24Z</dcterms:modified>
</cp:coreProperties>
</file>