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00" r:id="rId1"/>
  </p:sldMasterIdLst>
  <p:notesMasterIdLst>
    <p:notesMasterId r:id="rId31"/>
  </p:notesMasterIdLst>
  <p:sldIdLst>
    <p:sldId id="256" r:id="rId2"/>
    <p:sldId id="257" r:id="rId3"/>
    <p:sldId id="268" r:id="rId4"/>
    <p:sldId id="270" r:id="rId5"/>
    <p:sldId id="279" r:id="rId6"/>
    <p:sldId id="282" r:id="rId7"/>
    <p:sldId id="258" r:id="rId8"/>
    <p:sldId id="267" r:id="rId9"/>
    <p:sldId id="271" r:id="rId10"/>
    <p:sldId id="276" r:id="rId11"/>
    <p:sldId id="274" r:id="rId12"/>
    <p:sldId id="260" r:id="rId13"/>
    <p:sldId id="264" r:id="rId14"/>
    <p:sldId id="265" r:id="rId15"/>
    <p:sldId id="263" r:id="rId16"/>
    <p:sldId id="277" r:id="rId17"/>
    <p:sldId id="286" r:id="rId18"/>
    <p:sldId id="273" r:id="rId19"/>
    <p:sldId id="259" r:id="rId20"/>
    <p:sldId id="280" r:id="rId21"/>
    <p:sldId id="283" r:id="rId22"/>
    <p:sldId id="261" r:id="rId23"/>
    <p:sldId id="281" r:id="rId24"/>
    <p:sldId id="284" r:id="rId25"/>
    <p:sldId id="266" r:id="rId26"/>
    <p:sldId id="278" r:id="rId27"/>
    <p:sldId id="262" r:id="rId28"/>
    <p:sldId id="285" r:id="rId29"/>
    <p:sldId id="272" r:id="rId30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64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04D15-0FE2-48C7-B124-F3AA4084C52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B026640-4EB6-41D1-BD82-BCEE24D8EB18}">
      <dgm:prSet phldrT="[Text]" custT="1"/>
      <dgm:spPr/>
      <dgm:t>
        <a:bodyPr/>
        <a:lstStyle/>
        <a:p>
          <a:r>
            <a:rPr lang="en-US" sz="1400" baseline="0" dirty="0" smtClean="0"/>
            <a:t>Plan of Action</a:t>
          </a:r>
          <a:endParaRPr lang="en-US" sz="1400" baseline="0" dirty="0"/>
        </a:p>
      </dgm:t>
    </dgm:pt>
    <dgm:pt modelId="{8275F2A4-9222-4B11-A1D2-DC49191E0B47}" type="parTrans" cxnId="{EE4030C3-0B05-4F68-846F-040FF6215F81}">
      <dgm:prSet/>
      <dgm:spPr/>
      <dgm:t>
        <a:bodyPr/>
        <a:lstStyle/>
        <a:p>
          <a:endParaRPr lang="en-US"/>
        </a:p>
      </dgm:t>
    </dgm:pt>
    <dgm:pt modelId="{65A9CF9F-C018-4B6E-84D0-7F589B346169}" type="sibTrans" cxnId="{EE4030C3-0B05-4F68-846F-040FF6215F81}">
      <dgm:prSet custT="1"/>
      <dgm:spPr/>
      <dgm:t>
        <a:bodyPr/>
        <a:lstStyle/>
        <a:p>
          <a:endParaRPr lang="en-US" sz="1400" baseline="0"/>
        </a:p>
      </dgm:t>
    </dgm:pt>
    <dgm:pt modelId="{0C1973F0-E5DA-4261-BF88-4987F488EC8F}">
      <dgm:prSet phldrT="[Text]" custT="1"/>
      <dgm:spPr/>
      <dgm:t>
        <a:bodyPr/>
        <a:lstStyle/>
        <a:p>
          <a:r>
            <a:rPr lang="en-US" sz="1400" baseline="0" smtClean="0"/>
            <a:t>Program Learning</a:t>
          </a:r>
          <a:endParaRPr lang="en-US" sz="1400" baseline="0" dirty="0"/>
        </a:p>
      </dgm:t>
    </dgm:pt>
    <dgm:pt modelId="{4920E1E6-90CC-4B13-B6A6-36ACD0C94685}" type="parTrans" cxnId="{0C0067F0-4353-43C3-9EA1-11C636D07D95}">
      <dgm:prSet/>
      <dgm:spPr/>
      <dgm:t>
        <a:bodyPr/>
        <a:lstStyle/>
        <a:p>
          <a:endParaRPr lang="en-US"/>
        </a:p>
      </dgm:t>
    </dgm:pt>
    <dgm:pt modelId="{603E6C79-C511-4DA2-9B83-06FD848A88A9}" type="sibTrans" cxnId="{0C0067F0-4353-43C3-9EA1-11C636D07D95}">
      <dgm:prSet custT="1"/>
      <dgm:spPr/>
      <dgm:t>
        <a:bodyPr/>
        <a:lstStyle/>
        <a:p>
          <a:endParaRPr lang="en-US" sz="1400" baseline="0"/>
        </a:p>
      </dgm:t>
    </dgm:pt>
    <dgm:pt modelId="{B7CD2013-BE13-47A0-B83A-8076EB8CFE0A}">
      <dgm:prSet phldrT="[Text]" custT="1"/>
      <dgm:spPr/>
      <dgm:t>
        <a:bodyPr/>
        <a:lstStyle/>
        <a:p>
          <a:r>
            <a:rPr lang="en-US" sz="1400" baseline="0" dirty="0" smtClean="0"/>
            <a:t>Early Report and Presentation</a:t>
          </a:r>
          <a:endParaRPr lang="en-US" sz="1400" baseline="0" dirty="0"/>
        </a:p>
      </dgm:t>
    </dgm:pt>
    <dgm:pt modelId="{1FE23C5F-6A05-4E5D-85FC-C7E7A17EECE6}" type="parTrans" cxnId="{673BFD6D-AB2C-483D-97E9-FB95D7E68D3F}">
      <dgm:prSet/>
      <dgm:spPr/>
      <dgm:t>
        <a:bodyPr/>
        <a:lstStyle/>
        <a:p>
          <a:endParaRPr lang="en-US"/>
        </a:p>
      </dgm:t>
    </dgm:pt>
    <dgm:pt modelId="{2C1CA45A-9E01-425B-A98B-7CB05E79D89F}" type="sibTrans" cxnId="{673BFD6D-AB2C-483D-97E9-FB95D7E68D3F}">
      <dgm:prSet custT="1"/>
      <dgm:spPr/>
      <dgm:t>
        <a:bodyPr/>
        <a:lstStyle/>
        <a:p>
          <a:endParaRPr lang="en-US" sz="1400" baseline="0"/>
        </a:p>
      </dgm:t>
    </dgm:pt>
    <dgm:pt modelId="{8455D91F-FCF9-4A14-84B9-0A5D80F085F5}">
      <dgm:prSet phldrT="[Text]" custT="1"/>
      <dgm:spPr/>
      <dgm:t>
        <a:bodyPr/>
        <a:lstStyle/>
        <a:p>
          <a:r>
            <a:rPr lang="en-US" sz="1400" baseline="0" dirty="0" smtClean="0"/>
            <a:t>Acquisition of Programs</a:t>
          </a:r>
          <a:endParaRPr lang="en-US" sz="1400" baseline="0" dirty="0"/>
        </a:p>
      </dgm:t>
    </dgm:pt>
    <dgm:pt modelId="{94806B8D-0FA7-4FB4-A5D7-94786E09FC8B}" type="parTrans" cxnId="{7C844402-D793-4E0F-8BC2-BF63FB7DF95C}">
      <dgm:prSet/>
      <dgm:spPr/>
      <dgm:t>
        <a:bodyPr/>
        <a:lstStyle/>
        <a:p>
          <a:endParaRPr lang="en-US"/>
        </a:p>
      </dgm:t>
    </dgm:pt>
    <dgm:pt modelId="{D1B971C2-4C0E-4B5D-A4F9-903AA47838E2}" type="sibTrans" cxnId="{7C844402-D793-4E0F-8BC2-BF63FB7DF95C}">
      <dgm:prSet custT="1"/>
      <dgm:spPr/>
      <dgm:t>
        <a:bodyPr/>
        <a:lstStyle/>
        <a:p>
          <a:endParaRPr lang="en-US" sz="1400" baseline="0"/>
        </a:p>
      </dgm:t>
    </dgm:pt>
    <dgm:pt modelId="{B9F8E4DD-44DF-4E1D-87FA-EE5364E8D2EC}">
      <dgm:prSet phldrT="[Text]" custT="1"/>
      <dgm:spPr/>
      <dgm:t>
        <a:bodyPr/>
        <a:lstStyle/>
        <a:p>
          <a:r>
            <a:rPr lang="en-US" sz="1400" baseline="0" dirty="0" smtClean="0"/>
            <a:t>Completion of Testing</a:t>
          </a:r>
          <a:endParaRPr lang="en-US" sz="1400" baseline="0" dirty="0"/>
        </a:p>
      </dgm:t>
    </dgm:pt>
    <dgm:pt modelId="{9AE0AB3B-5C27-480B-9EA6-3EF53828B9C9}" type="parTrans" cxnId="{9B58F889-4508-42CD-97A6-77FCBF0945FF}">
      <dgm:prSet/>
      <dgm:spPr/>
      <dgm:t>
        <a:bodyPr/>
        <a:lstStyle/>
        <a:p>
          <a:endParaRPr lang="en-US"/>
        </a:p>
      </dgm:t>
    </dgm:pt>
    <dgm:pt modelId="{12C8F8D2-B214-469F-A5B8-137A5A5F5C78}" type="sibTrans" cxnId="{9B58F889-4508-42CD-97A6-77FCBF0945FF}">
      <dgm:prSet custT="1"/>
      <dgm:spPr/>
      <dgm:t>
        <a:bodyPr/>
        <a:lstStyle/>
        <a:p>
          <a:endParaRPr lang="en-US" sz="1400" baseline="0"/>
        </a:p>
      </dgm:t>
    </dgm:pt>
    <dgm:pt modelId="{00F39A38-0571-4035-837A-C97C40F3C796}">
      <dgm:prSet phldrT="[Text]" custT="1"/>
      <dgm:spPr/>
      <dgm:t>
        <a:bodyPr/>
        <a:lstStyle/>
        <a:p>
          <a:r>
            <a:rPr lang="en-US" sz="1400" baseline="0" dirty="0" smtClean="0"/>
            <a:t>Initial Testing</a:t>
          </a:r>
          <a:endParaRPr lang="en-US" sz="1400" baseline="0" dirty="0"/>
        </a:p>
      </dgm:t>
    </dgm:pt>
    <dgm:pt modelId="{B92E5754-698B-4252-AC8C-8E1FF4DB0706}" type="parTrans" cxnId="{24B53F25-169F-41DE-9A40-5E5130B6E336}">
      <dgm:prSet/>
      <dgm:spPr/>
      <dgm:t>
        <a:bodyPr/>
        <a:lstStyle/>
        <a:p>
          <a:endParaRPr lang="en-US"/>
        </a:p>
      </dgm:t>
    </dgm:pt>
    <dgm:pt modelId="{DD1F5B78-5CC3-494F-BDE6-26B167A10048}" type="sibTrans" cxnId="{24B53F25-169F-41DE-9A40-5E5130B6E336}">
      <dgm:prSet custT="1"/>
      <dgm:spPr/>
      <dgm:t>
        <a:bodyPr/>
        <a:lstStyle/>
        <a:p>
          <a:endParaRPr lang="en-US" sz="1400" baseline="0"/>
        </a:p>
      </dgm:t>
    </dgm:pt>
    <dgm:pt modelId="{A833BA43-9527-4913-863A-ADCED2EB30D7}">
      <dgm:prSet phldrT="[Text]" custT="1"/>
      <dgm:spPr/>
      <dgm:t>
        <a:bodyPr/>
        <a:lstStyle/>
        <a:p>
          <a:r>
            <a:rPr lang="en-US" sz="1400" baseline="0" dirty="0" smtClean="0"/>
            <a:t>Pipeline Design and Creation</a:t>
          </a:r>
          <a:endParaRPr lang="en-US" sz="1400" baseline="0" dirty="0"/>
        </a:p>
      </dgm:t>
    </dgm:pt>
    <dgm:pt modelId="{82063D08-BEDF-4B87-AA4E-19E5AF88A199}" type="parTrans" cxnId="{BAE3115C-FF13-43E7-8E62-71625F88D60A}">
      <dgm:prSet/>
      <dgm:spPr/>
      <dgm:t>
        <a:bodyPr/>
        <a:lstStyle/>
        <a:p>
          <a:endParaRPr lang="en-US"/>
        </a:p>
      </dgm:t>
    </dgm:pt>
    <dgm:pt modelId="{6B709411-2AF7-429D-BEE9-BF01DE9BD075}" type="sibTrans" cxnId="{BAE3115C-FF13-43E7-8E62-71625F88D60A}">
      <dgm:prSet custT="1"/>
      <dgm:spPr/>
      <dgm:t>
        <a:bodyPr/>
        <a:lstStyle/>
        <a:p>
          <a:endParaRPr lang="en-US" sz="1400" baseline="0"/>
        </a:p>
      </dgm:t>
    </dgm:pt>
    <dgm:pt modelId="{104819FF-E3FD-4670-BF4C-75691EE1BC2F}">
      <dgm:prSet phldrT="[Text]" custT="1"/>
      <dgm:spPr/>
      <dgm:t>
        <a:bodyPr/>
        <a:lstStyle/>
        <a:p>
          <a:r>
            <a:rPr lang="en-US" sz="1400" baseline="0" dirty="0" smtClean="0"/>
            <a:t>Final Report and Presentation</a:t>
          </a:r>
          <a:endParaRPr lang="en-US" sz="1400" baseline="0" dirty="0"/>
        </a:p>
      </dgm:t>
    </dgm:pt>
    <dgm:pt modelId="{427F1791-DE8E-4502-9A6F-A3A1D2EB8565}" type="parTrans" cxnId="{999033E2-05A1-43ED-9ECA-4019AFBCA3E2}">
      <dgm:prSet/>
      <dgm:spPr/>
      <dgm:t>
        <a:bodyPr/>
        <a:lstStyle/>
        <a:p>
          <a:endParaRPr lang="en-US"/>
        </a:p>
      </dgm:t>
    </dgm:pt>
    <dgm:pt modelId="{076C8251-BC3F-479E-9F2F-D07A7FD938AC}" type="sibTrans" cxnId="{999033E2-05A1-43ED-9ECA-4019AFBCA3E2}">
      <dgm:prSet/>
      <dgm:spPr/>
      <dgm:t>
        <a:bodyPr/>
        <a:lstStyle/>
        <a:p>
          <a:endParaRPr lang="en-US"/>
        </a:p>
      </dgm:t>
    </dgm:pt>
    <dgm:pt modelId="{4CE8EB27-9A4E-40ED-8DA0-76DAFD527696}" type="pres">
      <dgm:prSet presAssocID="{A9404D15-0FE2-48C7-B124-F3AA4084C521}" presName="Name0" presStyleCnt="0">
        <dgm:presLayoutVars>
          <dgm:dir/>
          <dgm:resizeHandles val="exact"/>
        </dgm:presLayoutVars>
      </dgm:prSet>
      <dgm:spPr/>
    </dgm:pt>
    <dgm:pt modelId="{11F1FD18-8427-4210-8E38-B264AF8DA68F}" type="pres">
      <dgm:prSet presAssocID="{6B026640-4EB6-41D1-BD82-BCEE24D8EB18}" presName="node" presStyleLbl="node1" presStyleIdx="0" presStyleCnt="8" custScaleX="2000000" custScaleY="132963" custLinFactX="2000000" custLinFactY="-100000" custLinFactNeighborX="20136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23FF9-57E3-42B4-A7EC-53BEA845F009}" type="pres">
      <dgm:prSet presAssocID="{65A9CF9F-C018-4B6E-84D0-7F589B346169}" presName="sibTrans" presStyleLbl="sibTrans2D1" presStyleIdx="0" presStyleCnt="7" custScaleX="179165" custScaleY="2000000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C26E7E2D-83BD-4457-B475-F157B59F2827}" type="pres">
      <dgm:prSet presAssocID="{65A9CF9F-C018-4B6E-84D0-7F589B34616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B93EC08B-667F-483B-AB6B-DDB49872FC96}" type="pres">
      <dgm:prSet presAssocID="{8455D91F-FCF9-4A14-84B9-0A5D80F085F5}" presName="node" presStyleLbl="node1" presStyleIdx="1" presStyleCnt="8" custScaleX="2000000" custScaleY="130331" custLinFactX="3035902" custLinFactY="-100000" custLinFactNeighborX="3100000" custLinFactNeighborY="-105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5B382-4419-4BCD-8C2A-B6D4D2CFE6ED}" type="pres">
      <dgm:prSet presAssocID="{D1B971C2-4C0E-4B5D-A4F9-903AA47838E2}" presName="sibTrans" presStyleLbl="sibTrans2D1" presStyleIdx="1" presStyleCnt="7" custScaleX="182047" custScaleY="2000000"/>
      <dgm:spPr/>
      <dgm:t>
        <a:bodyPr/>
        <a:lstStyle/>
        <a:p>
          <a:endParaRPr lang="en-US"/>
        </a:p>
      </dgm:t>
    </dgm:pt>
    <dgm:pt modelId="{49509D84-2A66-412F-BC24-E3FA0246E3BF}" type="pres">
      <dgm:prSet presAssocID="{D1B971C2-4C0E-4B5D-A4F9-903AA47838E2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4ED1FBEA-F495-4C56-9A27-D2DACB3549B2}" type="pres">
      <dgm:prSet presAssocID="{0C1973F0-E5DA-4261-BF88-4987F488EC8F}" presName="node" presStyleLbl="node1" presStyleIdx="2" presStyleCnt="8" custScaleX="2000000" custScaleY="132963" custLinFactX="3982828" custLinFactY="-100000" custLinFactNeighborX="4000000" custLinFactNeighborY="-1079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0B906-B0F8-41AC-998E-CC6EAD196B0F}" type="pres">
      <dgm:prSet presAssocID="{603E6C79-C511-4DA2-9B83-06FD848A88A9}" presName="sibTrans" presStyleLbl="sibTrans2D1" presStyleIdx="2" presStyleCnt="7" custScaleX="179356" custScaleY="2000000"/>
      <dgm:spPr/>
      <dgm:t>
        <a:bodyPr/>
        <a:lstStyle/>
        <a:p>
          <a:endParaRPr lang="en-US"/>
        </a:p>
      </dgm:t>
    </dgm:pt>
    <dgm:pt modelId="{0E210ADB-EB7B-4F5D-B29C-42824D602B86}" type="pres">
      <dgm:prSet presAssocID="{603E6C79-C511-4DA2-9B83-06FD848A88A9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6D011E9-A295-45E0-A4EF-46653C059DAF}" type="pres">
      <dgm:prSet presAssocID="{00F39A38-0571-4035-837A-C97C40F3C796}" presName="node" presStyleLbl="node1" presStyleIdx="3" presStyleCnt="8" custScaleX="2000000" custScaleY="132963" custLinFactX="5400000" custLinFactY="-100000" custLinFactNeighborX="54214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47244-6C20-4217-AEC3-92D406A09F26}" type="pres">
      <dgm:prSet presAssocID="{DD1F5B78-5CC3-494F-BDE6-26B167A10048}" presName="sibTrans" presStyleLbl="sibTrans2D1" presStyleIdx="3" presStyleCnt="7" custScaleX="183463" custScaleY="2000000" custLinFactY="-521553" custLinFactNeighborX="506" custLinFactNeighborY="-600000"/>
      <dgm:spPr/>
      <dgm:t>
        <a:bodyPr/>
        <a:lstStyle/>
        <a:p>
          <a:endParaRPr lang="en-US"/>
        </a:p>
      </dgm:t>
    </dgm:pt>
    <dgm:pt modelId="{F8A8CF5F-F8B3-4BD3-8370-2B8EB78D0585}" type="pres">
      <dgm:prSet presAssocID="{DD1F5B78-5CC3-494F-BDE6-26B167A10048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60CCCBC-E5D3-4029-A377-D3549F00A094}" type="pres">
      <dgm:prSet presAssocID="{B7CD2013-BE13-47A0-B83A-8076EB8CFE0A}" presName="node" presStyleLbl="node1" presStyleIdx="4" presStyleCnt="8" custScaleX="2000000" custScaleY="141338" custLinFactX="-4752485" custLinFactY="53076" custLinFactNeighborX="-48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10EBB-77AC-4270-8B31-8373F5B94957}" type="pres">
      <dgm:prSet presAssocID="{2C1CA45A-9E01-425B-A98B-7CB05E79D89F}" presName="sibTrans" presStyleLbl="sibTrans2D1" presStyleIdx="4" presStyleCnt="7" custScaleX="197558" custScaleY="2000000"/>
      <dgm:spPr/>
      <dgm:t>
        <a:bodyPr/>
        <a:lstStyle/>
        <a:p>
          <a:endParaRPr lang="en-US"/>
        </a:p>
      </dgm:t>
    </dgm:pt>
    <dgm:pt modelId="{786A3A9A-F140-449E-8678-74A146AE5613}" type="pres">
      <dgm:prSet presAssocID="{2C1CA45A-9E01-425B-A98B-7CB05E79D89F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61BACCEA-61C1-4723-AF8C-1B36EEF6ABE5}" type="pres">
      <dgm:prSet presAssocID="{B9F8E4DD-44DF-4E1D-87FA-EE5364E8D2EC}" presName="node" presStyleLbl="node1" presStyleIdx="5" presStyleCnt="8" custScaleX="2000000" custScaleY="141338" custLinFactX="-3698296" custLinFactY="53076" custLinFactNeighborX="-3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F0AB0-63C7-4EC8-9063-AB9C1B23E1D0}" type="pres">
      <dgm:prSet presAssocID="{12C8F8D2-B214-469F-A5B8-137A5A5F5C78}" presName="sibTrans" presStyleLbl="sibTrans2D1" presStyleIdx="5" presStyleCnt="7" custScaleX="183526" custScaleY="2000000"/>
      <dgm:spPr/>
      <dgm:t>
        <a:bodyPr/>
        <a:lstStyle/>
        <a:p>
          <a:endParaRPr lang="en-US"/>
        </a:p>
      </dgm:t>
    </dgm:pt>
    <dgm:pt modelId="{A4186596-4516-436E-B7F5-62BEA1A004B1}" type="pres">
      <dgm:prSet presAssocID="{12C8F8D2-B214-469F-A5B8-137A5A5F5C78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4C8CDEEC-2955-42A5-9846-0EFE6EED863D}" type="pres">
      <dgm:prSet presAssocID="{A833BA43-9527-4913-863A-ADCED2EB30D7}" presName="node" presStyleLbl="node1" presStyleIdx="6" presStyleCnt="8" custScaleX="2000000" custScaleY="143130" custLinFactX="-2696552" custLinFactY="53972" custLinFactNeighborX="-2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E0427-44E3-4613-A014-4EAD39419459}" type="pres">
      <dgm:prSet presAssocID="{6B709411-2AF7-429D-BEE9-BF01DE9BD075}" presName="sibTrans" presStyleLbl="sibTrans2D1" presStyleIdx="6" presStyleCnt="7" custScaleX="183505" custScaleY="2000000"/>
      <dgm:spPr/>
      <dgm:t>
        <a:bodyPr/>
        <a:lstStyle/>
        <a:p>
          <a:endParaRPr lang="en-US"/>
        </a:p>
      </dgm:t>
    </dgm:pt>
    <dgm:pt modelId="{7BAAC852-AA74-4C61-A04C-FEDF32584A64}" type="pres">
      <dgm:prSet presAssocID="{6B709411-2AF7-429D-BEE9-BF01DE9BD075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3060179B-F9E4-4C7A-A2C1-0E6B1FBF79A5}" type="pres">
      <dgm:prSet presAssocID="{104819FF-E3FD-4670-BF4C-75691EE1BC2F}" presName="node" presStyleLbl="node1" presStyleIdx="7" presStyleCnt="8" custScaleX="2000000" custScaleY="145970" custLinFactX="-1694899" custLinFactY="55392" custLinFactNeighborX="-1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AFB758-5B12-499E-B973-C370EDAEC6AA}" type="presOf" srcId="{12C8F8D2-B214-469F-A5B8-137A5A5F5C78}" destId="{A4186596-4516-436E-B7F5-62BEA1A004B1}" srcOrd="1" destOrd="0" presId="urn:microsoft.com/office/officeart/2005/8/layout/process1"/>
    <dgm:cxn modelId="{0C0067F0-4353-43C3-9EA1-11C636D07D95}" srcId="{A9404D15-0FE2-48C7-B124-F3AA4084C521}" destId="{0C1973F0-E5DA-4261-BF88-4987F488EC8F}" srcOrd="2" destOrd="0" parTransId="{4920E1E6-90CC-4B13-B6A6-36ACD0C94685}" sibTransId="{603E6C79-C511-4DA2-9B83-06FD848A88A9}"/>
    <dgm:cxn modelId="{2E74ED3E-DE6E-453D-A9E7-77D6F0C32A9F}" type="presOf" srcId="{104819FF-E3FD-4670-BF4C-75691EE1BC2F}" destId="{3060179B-F9E4-4C7A-A2C1-0E6B1FBF79A5}" srcOrd="0" destOrd="0" presId="urn:microsoft.com/office/officeart/2005/8/layout/process1"/>
    <dgm:cxn modelId="{CBD475DD-8B2D-48E5-8995-85696800DB5E}" type="presOf" srcId="{8455D91F-FCF9-4A14-84B9-0A5D80F085F5}" destId="{B93EC08B-667F-483B-AB6B-DDB49872FC96}" srcOrd="0" destOrd="0" presId="urn:microsoft.com/office/officeart/2005/8/layout/process1"/>
    <dgm:cxn modelId="{999033E2-05A1-43ED-9ECA-4019AFBCA3E2}" srcId="{A9404D15-0FE2-48C7-B124-F3AA4084C521}" destId="{104819FF-E3FD-4670-BF4C-75691EE1BC2F}" srcOrd="7" destOrd="0" parTransId="{427F1791-DE8E-4502-9A6F-A3A1D2EB8565}" sibTransId="{076C8251-BC3F-479E-9F2F-D07A7FD938AC}"/>
    <dgm:cxn modelId="{338E1C2A-09BD-4985-836B-47445A999FBC}" type="presOf" srcId="{D1B971C2-4C0E-4B5D-A4F9-903AA47838E2}" destId="{D9B5B382-4419-4BCD-8C2A-B6D4D2CFE6ED}" srcOrd="0" destOrd="0" presId="urn:microsoft.com/office/officeart/2005/8/layout/process1"/>
    <dgm:cxn modelId="{E691E83D-8465-4C00-A797-36A6B500E926}" type="presOf" srcId="{A833BA43-9527-4913-863A-ADCED2EB30D7}" destId="{4C8CDEEC-2955-42A5-9846-0EFE6EED863D}" srcOrd="0" destOrd="0" presId="urn:microsoft.com/office/officeart/2005/8/layout/process1"/>
    <dgm:cxn modelId="{793FF210-C291-4066-9E35-E31B67FF2E00}" type="presOf" srcId="{B9F8E4DD-44DF-4E1D-87FA-EE5364E8D2EC}" destId="{61BACCEA-61C1-4723-AF8C-1B36EEF6ABE5}" srcOrd="0" destOrd="0" presId="urn:microsoft.com/office/officeart/2005/8/layout/process1"/>
    <dgm:cxn modelId="{73854DFD-ECE5-4865-9C97-057760C965A5}" type="presOf" srcId="{12C8F8D2-B214-469F-A5B8-137A5A5F5C78}" destId="{24EF0AB0-63C7-4EC8-9063-AB9C1B23E1D0}" srcOrd="0" destOrd="0" presId="urn:microsoft.com/office/officeart/2005/8/layout/process1"/>
    <dgm:cxn modelId="{3552D56A-30DF-4EA5-9E57-50AB639563F6}" type="presOf" srcId="{65A9CF9F-C018-4B6E-84D0-7F589B346169}" destId="{C26E7E2D-83BD-4457-B475-F157B59F2827}" srcOrd="1" destOrd="0" presId="urn:microsoft.com/office/officeart/2005/8/layout/process1"/>
    <dgm:cxn modelId="{AD06635A-B78D-455A-8909-2905EE8BED86}" type="presOf" srcId="{A9404D15-0FE2-48C7-B124-F3AA4084C521}" destId="{4CE8EB27-9A4E-40ED-8DA0-76DAFD527696}" srcOrd="0" destOrd="0" presId="urn:microsoft.com/office/officeart/2005/8/layout/process1"/>
    <dgm:cxn modelId="{117A67FD-A0C8-4577-9907-D2BE3A9E1D42}" type="presOf" srcId="{603E6C79-C511-4DA2-9B83-06FD848A88A9}" destId="{40C0B906-B0F8-41AC-998E-CC6EAD196B0F}" srcOrd="0" destOrd="0" presId="urn:microsoft.com/office/officeart/2005/8/layout/process1"/>
    <dgm:cxn modelId="{47C55149-3D87-4247-8852-4C900796BA8E}" type="presOf" srcId="{0C1973F0-E5DA-4261-BF88-4987F488EC8F}" destId="{4ED1FBEA-F495-4C56-9A27-D2DACB3549B2}" srcOrd="0" destOrd="0" presId="urn:microsoft.com/office/officeart/2005/8/layout/process1"/>
    <dgm:cxn modelId="{24B53F25-169F-41DE-9A40-5E5130B6E336}" srcId="{A9404D15-0FE2-48C7-B124-F3AA4084C521}" destId="{00F39A38-0571-4035-837A-C97C40F3C796}" srcOrd="3" destOrd="0" parTransId="{B92E5754-698B-4252-AC8C-8E1FF4DB0706}" sibTransId="{DD1F5B78-5CC3-494F-BDE6-26B167A10048}"/>
    <dgm:cxn modelId="{2C14ABAA-ED1A-407E-9B36-8F11C25158F6}" type="presOf" srcId="{6B709411-2AF7-429D-BEE9-BF01DE9BD075}" destId="{7BAAC852-AA74-4C61-A04C-FEDF32584A64}" srcOrd="1" destOrd="0" presId="urn:microsoft.com/office/officeart/2005/8/layout/process1"/>
    <dgm:cxn modelId="{7C844402-D793-4E0F-8BC2-BF63FB7DF95C}" srcId="{A9404D15-0FE2-48C7-B124-F3AA4084C521}" destId="{8455D91F-FCF9-4A14-84B9-0A5D80F085F5}" srcOrd="1" destOrd="0" parTransId="{94806B8D-0FA7-4FB4-A5D7-94786E09FC8B}" sibTransId="{D1B971C2-4C0E-4B5D-A4F9-903AA47838E2}"/>
    <dgm:cxn modelId="{889DB193-109E-46D0-9AE1-7278B9EC4197}" type="presOf" srcId="{2C1CA45A-9E01-425B-A98B-7CB05E79D89F}" destId="{4E210EBB-77AC-4270-8B31-8373F5B94957}" srcOrd="0" destOrd="0" presId="urn:microsoft.com/office/officeart/2005/8/layout/process1"/>
    <dgm:cxn modelId="{DEDAF7BD-B93A-412E-98B6-DED7D49FEEDA}" type="presOf" srcId="{603E6C79-C511-4DA2-9B83-06FD848A88A9}" destId="{0E210ADB-EB7B-4F5D-B29C-42824D602B86}" srcOrd="1" destOrd="0" presId="urn:microsoft.com/office/officeart/2005/8/layout/process1"/>
    <dgm:cxn modelId="{44473325-93C6-4489-A82B-AC5064EC62FE}" type="presOf" srcId="{2C1CA45A-9E01-425B-A98B-7CB05E79D89F}" destId="{786A3A9A-F140-449E-8678-74A146AE5613}" srcOrd="1" destOrd="0" presId="urn:microsoft.com/office/officeart/2005/8/layout/process1"/>
    <dgm:cxn modelId="{BAE3115C-FF13-43E7-8E62-71625F88D60A}" srcId="{A9404D15-0FE2-48C7-B124-F3AA4084C521}" destId="{A833BA43-9527-4913-863A-ADCED2EB30D7}" srcOrd="6" destOrd="0" parTransId="{82063D08-BEDF-4B87-AA4E-19E5AF88A199}" sibTransId="{6B709411-2AF7-429D-BEE9-BF01DE9BD075}"/>
    <dgm:cxn modelId="{EE4030C3-0B05-4F68-846F-040FF6215F81}" srcId="{A9404D15-0FE2-48C7-B124-F3AA4084C521}" destId="{6B026640-4EB6-41D1-BD82-BCEE24D8EB18}" srcOrd="0" destOrd="0" parTransId="{8275F2A4-9222-4B11-A1D2-DC49191E0B47}" sibTransId="{65A9CF9F-C018-4B6E-84D0-7F589B346169}"/>
    <dgm:cxn modelId="{D2B414EA-084E-43C1-AB7B-257BB428F5D9}" type="presOf" srcId="{D1B971C2-4C0E-4B5D-A4F9-903AA47838E2}" destId="{49509D84-2A66-412F-BC24-E3FA0246E3BF}" srcOrd="1" destOrd="0" presId="urn:microsoft.com/office/officeart/2005/8/layout/process1"/>
    <dgm:cxn modelId="{520A79BE-EDD4-49A1-9054-1A632ADF5956}" type="presOf" srcId="{6B026640-4EB6-41D1-BD82-BCEE24D8EB18}" destId="{11F1FD18-8427-4210-8E38-B264AF8DA68F}" srcOrd="0" destOrd="0" presId="urn:microsoft.com/office/officeart/2005/8/layout/process1"/>
    <dgm:cxn modelId="{673BFD6D-AB2C-483D-97E9-FB95D7E68D3F}" srcId="{A9404D15-0FE2-48C7-B124-F3AA4084C521}" destId="{B7CD2013-BE13-47A0-B83A-8076EB8CFE0A}" srcOrd="4" destOrd="0" parTransId="{1FE23C5F-6A05-4E5D-85FC-C7E7A17EECE6}" sibTransId="{2C1CA45A-9E01-425B-A98B-7CB05E79D89F}"/>
    <dgm:cxn modelId="{9379021F-CB9B-458C-B1E9-C7611F1CD9FA}" type="presOf" srcId="{65A9CF9F-C018-4B6E-84D0-7F589B346169}" destId="{B4D23FF9-57E3-42B4-A7EC-53BEA845F009}" srcOrd="0" destOrd="0" presId="urn:microsoft.com/office/officeart/2005/8/layout/process1"/>
    <dgm:cxn modelId="{96599E31-A2DF-425A-8B8B-ED0D413AB78C}" type="presOf" srcId="{B7CD2013-BE13-47A0-B83A-8076EB8CFE0A}" destId="{260CCCBC-E5D3-4029-A377-D3549F00A094}" srcOrd="0" destOrd="0" presId="urn:microsoft.com/office/officeart/2005/8/layout/process1"/>
    <dgm:cxn modelId="{092EE062-13EF-423B-850D-17539DCBD1FD}" type="presOf" srcId="{6B709411-2AF7-429D-BEE9-BF01DE9BD075}" destId="{FDCE0427-44E3-4613-A014-4EAD39419459}" srcOrd="0" destOrd="0" presId="urn:microsoft.com/office/officeart/2005/8/layout/process1"/>
    <dgm:cxn modelId="{0B1985A0-44D7-4327-86B1-49FF8A5D2928}" type="presOf" srcId="{00F39A38-0571-4035-837A-C97C40F3C796}" destId="{96D011E9-A295-45E0-A4EF-46653C059DAF}" srcOrd="0" destOrd="0" presId="urn:microsoft.com/office/officeart/2005/8/layout/process1"/>
    <dgm:cxn modelId="{DC44627F-72CA-4EDA-A227-EB35193C92CD}" type="presOf" srcId="{DD1F5B78-5CC3-494F-BDE6-26B167A10048}" destId="{F8A8CF5F-F8B3-4BD3-8370-2B8EB78D0585}" srcOrd="1" destOrd="0" presId="urn:microsoft.com/office/officeart/2005/8/layout/process1"/>
    <dgm:cxn modelId="{0CBDA980-711E-4376-9225-BB8B27822DE7}" type="presOf" srcId="{DD1F5B78-5CC3-494F-BDE6-26B167A10048}" destId="{9D847244-6C20-4217-AEC3-92D406A09F26}" srcOrd="0" destOrd="0" presId="urn:microsoft.com/office/officeart/2005/8/layout/process1"/>
    <dgm:cxn modelId="{9B58F889-4508-42CD-97A6-77FCBF0945FF}" srcId="{A9404D15-0FE2-48C7-B124-F3AA4084C521}" destId="{B9F8E4DD-44DF-4E1D-87FA-EE5364E8D2EC}" srcOrd="5" destOrd="0" parTransId="{9AE0AB3B-5C27-480B-9EA6-3EF53828B9C9}" sibTransId="{12C8F8D2-B214-469F-A5B8-137A5A5F5C78}"/>
    <dgm:cxn modelId="{6993BBCF-C948-454E-A32D-DC38C5C2B12C}" type="presParOf" srcId="{4CE8EB27-9A4E-40ED-8DA0-76DAFD527696}" destId="{11F1FD18-8427-4210-8E38-B264AF8DA68F}" srcOrd="0" destOrd="0" presId="urn:microsoft.com/office/officeart/2005/8/layout/process1"/>
    <dgm:cxn modelId="{27A200CD-1643-421A-9966-730ADE7286EE}" type="presParOf" srcId="{4CE8EB27-9A4E-40ED-8DA0-76DAFD527696}" destId="{B4D23FF9-57E3-42B4-A7EC-53BEA845F009}" srcOrd="1" destOrd="0" presId="urn:microsoft.com/office/officeart/2005/8/layout/process1"/>
    <dgm:cxn modelId="{A08DBFEF-F887-4671-82FD-BBB6DD18B810}" type="presParOf" srcId="{B4D23FF9-57E3-42B4-A7EC-53BEA845F009}" destId="{C26E7E2D-83BD-4457-B475-F157B59F2827}" srcOrd="0" destOrd="0" presId="urn:microsoft.com/office/officeart/2005/8/layout/process1"/>
    <dgm:cxn modelId="{CE0DFC0E-2590-49A9-AD01-42F20E2F4DB7}" type="presParOf" srcId="{4CE8EB27-9A4E-40ED-8DA0-76DAFD527696}" destId="{B93EC08B-667F-483B-AB6B-DDB49872FC96}" srcOrd="2" destOrd="0" presId="urn:microsoft.com/office/officeart/2005/8/layout/process1"/>
    <dgm:cxn modelId="{120D18E6-32BF-4A4D-A46C-88F30261BC83}" type="presParOf" srcId="{4CE8EB27-9A4E-40ED-8DA0-76DAFD527696}" destId="{D9B5B382-4419-4BCD-8C2A-B6D4D2CFE6ED}" srcOrd="3" destOrd="0" presId="urn:microsoft.com/office/officeart/2005/8/layout/process1"/>
    <dgm:cxn modelId="{D5EAD905-EBC9-415B-95FD-7CE74C37C60C}" type="presParOf" srcId="{D9B5B382-4419-4BCD-8C2A-B6D4D2CFE6ED}" destId="{49509D84-2A66-412F-BC24-E3FA0246E3BF}" srcOrd="0" destOrd="0" presId="urn:microsoft.com/office/officeart/2005/8/layout/process1"/>
    <dgm:cxn modelId="{ABB6ABE2-D349-49CB-9DE5-F0D5EFAE035B}" type="presParOf" srcId="{4CE8EB27-9A4E-40ED-8DA0-76DAFD527696}" destId="{4ED1FBEA-F495-4C56-9A27-D2DACB3549B2}" srcOrd="4" destOrd="0" presId="urn:microsoft.com/office/officeart/2005/8/layout/process1"/>
    <dgm:cxn modelId="{2A7C5F4B-D0CE-433C-9B6F-92C2885185EB}" type="presParOf" srcId="{4CE8EB27-9A4E-40ED-8DA0-76DAFD527696}" destId="{40C0B906-B0F8-41AC-998E-CC6EAD196B0F}" srcOrd="5" destOrd="0" presId="urn:microsoft.com/office/officeart/2005/8/layout/process1"/>
    <dgm:cxn modelId="{412FF9F1-183D-49BE-A161-4A035879B1C0}" type="presParOf" srcId="{40C0B906-B0F8-41AC-998E-CC6EAD196B0F}" destId="{0E210ADB-EB7B-4F5D-B29C-42824D602B86}" srcOrd="0" destOrd="0" presId="urn:microsoft.com/office/officeart/2005/8/layout/process1"/>
    <dgm:cxn modelId="{B337B592-9EDD-4181-B242-7EF7FF9F25D5}" type="presParOf" srcId="{4CE8EB27-9A4E-40ED-8DA0-76DAFD527696}" destId="{96D011E9-A295-45E0-A4EF-46653C059DAF}" srcOrd="6" destOrd="0" presId="urn:microsoft.com/office/officeart/2005/8/layout/process1"/>
    <dgm:cxn modelId="{04E92ADC-0415-4A06-8E5A-B701D5A44BA0}" type="presParOf" srcId="{4CE8EB27-9A4E-40ED-8DA0-76DAFD527696}" destId="{9D847244-6C20-4217-AEC3-92D406A09F26}" srcOrd="7" destOrd="0" presId="urn:microsoft.com/office/officeart/2005/8/layout/process1"/>
    <dgm:cxn modelId="{1D223454-47A4-4C5D-A878-9C0C026C9D63}" type="presParOf" srcId="{9D847244-6C20-4217-AEC3-92D406A09F26}" destId="{F8A8CF5F-F8B3-4BD3-8370-2B8EB78D0585}" srcOrd="0" destOrd="0" presId="urn:microsoft.com/office/officeart/2005/8/layout/process1"/>
    <dgm:cxn modelId="{853A5F1F-21F5-4941-802C-8CE0E2741A40}" type="presParOf" srcId="{4CE8EB27-9A4E-40ED-8DA0-76DAFD527696}" destId="{260CCCBC-E5D3-4029-A377-D3549F00A094}" srcOrd="8" destOrd="0" presId="urn:microsoft.com/office/officeart/2005/8/layout/process1"/>
    <dgm:cxn modelId="{CBA85E07-2B26-48BE-948A-4E087256BB8D}" type="presParOf" srcId="{4CE8EB27-9A4E-40ED-8DA0-76DAFD527696}" destId="{4E210EBB-77AC-4270-8B31-8373F5B94957}" srcOrd="9" destOrd="0" presId="urn:microsoft.com/office/officeart/2005/8/layout/process1"/>
    <dgm:cxn modelId="{7FDA2516-F266-4572-8393-F0E3A9BDB345}" type="presParOf" srcId="{4E210EBB-77AC-4270-8B31-8373F5B94957}" destId="{786A3A9A-F140-449E-8678-74A146AE5613}" srcOrd="0" destOrd="0" presId="urn:microsoft.com/office/officeart/2005/8/layout/process1"/>
    <dgm:cxn modelId="{D3298487-ACA9-46DB-8A64-F2018E16AC4C}" type="presParOf" srcId="{4CE8EB27-9A4E-40ED-8DA0-76DAFD527696}" destId="{61BACCEA-61C1-4723-AF8C-1B36EEF6ABE5}" srcOrd="10" destOrd="0" presId="urn:microsoft.com/office/officeart/2005/8/layout/process1"/>
    <dgm:cxn modelId="{B344AA1A-8B89-49FB-A992-C4D128CC8F34}" type="presParOf" srcId="{4CE8EB27-9A4E-40ED-8DA0-76DAFD527696}" destId="{24EF0AB0-63C7-4EC8-9063-AB9C1B23E1D0}" srcOrd="11" destOrd="0" presId="urn:microsoft.com/office/officeart/2005/8/layout/process1"/>
    <dgm:cxn modelId="{11F983EA-12D8-4CB7-8696-AFB7EF362D84}" type="presParOf" srcId="{24EF0AB0-63C7-4EC8-9063-AB9C1B23E1D0}" destId="{A4186596-4516-436E-B7F5-62BEA1A004B1}" srcOrd="0" destOrd="0" presId="urn:microsoft.com/office/officeart/2005/8/layout/process1"/>
    <dgm:cxn modelId="{FB2FCB23-366A-4340-AA9C-A306078E67A2}" type="presParOf" srcId="{4CE8EB27-9A4E-40ED-8DA0-76DAFD527696}" destId="{4C8CDEEC-2955-42A5-9846-0EFE6EED863D}" srcOrd="12" destOrd="0" presId="urn:microsoft.com/office/officeart/2005/8/layout/process1"/>
    <dgm:cxn modelId="{E7E98C70-26C1-42B8-A1F0-446C25547E08}" type="presParOf" srcId="{4CE8EB27-9A4E-40ED-8DA0-76DAFD527696}" destId="{FDCE0427-44E3-4613-A014-4EAD39419459}" srcOrd="13" destOrd="0" presId="urn:microsoft.com/office/officeart/2005/8/layout/process1"/>
    <dgm:cxn modelId="{1724599E-5A0C-4790-BA2F-1DD0F211154C}" type="presParOf" srcId="{FDCE0427-44E3-4613-A014-4EAD39419459}" destId="{7BAAC852-AA74-4C61-A04C-FEDF32584A64}" srcOrd="0" destOrd="0" presId="urn:microsoft.com/office/officeart/2005/8/layout/process1"/>
    <dgm:cxn modelId="{C6981046-7AA5-4690-9EFD-3D4D020EB820}" type="presParOf" srcId="{4CE8EB27-9A4E-40ED-8DA0-76DAFD527696}" destId="{3060179B-F9E4-4C7A-A2C1-0E6B1FBF79A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3AC17F-9D9F-489F-AB85-B501836E101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8F737-8283-4C0C-B96B-00E07F4FDD14}">
      <dgm:prSet phldrT="[Tekst]" custT="1"/>
      <dgm:spPr/>
      <dgm:t>
        <a:bodyPr/>
        <a:lstStyle/>
        <a:p>
          <a:r>
            <a:rPr lang="nl-NL" sz="1000" dirty="0" smtClean="0"/>
            <a:t>Data </a:t>
          </a:r>
          <a:r>
            <a:rPr lang="nl-NL" sz="1000" dirty="0" err="1" smtClean="0"/>
            <a:t>Preparation</a:t>
          </a:r>
          <a:endParaRPr lang="en-US" sz="1000" dirty="0"/>
        </a:p>
      </dgm:t>
    </dgm:pt>
    <dgm:pt modelId="{CAFF2345-13B5-45E1-9F88-802EE05E9A5A}" type="parTrans" cxnId="{EEBD0890-5D1D-45D0-A673-83EF5B6CF93E}">
      <dgm:prSet/>
      <dgm:spPr/>
      <dgm:t>
        <a:bodyPr/>
        <a:lstStyle/>
        <a:p>
          <a:endParaRPr lang="en-US"/>
        </a:p>
      </dgm:t>
    </dgm:pt>
    <dgm:pt modelId="{9BB1DDC0-334B-4402-B3AE-AC0150FA4BD3}" type="sibTrans" cxnId="{EEBD0890-5D1D-45D0-A673-83EF5B6CF93E}">
      <dgm:prSet/>
      <dgm:spPr/>
      <dgm:t>
        <a:bodyPr/>
        <a:lstStyle/>
        <a:p>
          <a:endParaRPr lang="en-US"/>
        </a:p>
      </dgm:t>
    </dgm:pt>
    <dgm:pt modelId="{444E769D-FE95-4234-9D62-6AA42C890900}">
      <dgm:prSet phldrT="[Tekst]" custT="1"/>
      <dgm:spPr/>
      <dgm:t>
        <a:bodyPr/>
        <a:lstStyle/>
        <a:p>
          <a:r>
            <a:rPr lang="nl-NL" sz="1000" dirty="0" err="1" smtClean="0"/>
            <a:t>Alignment</a:t>
          </a:r>
          <a:endParaRPr lang="en-US" sz="1000" dirty="0"/>
        </a:p>
      </dgm:t>
    </dgm:pt>
    <dgm:pt modelId="{CB7C3C04-0D7C-43BE-9963-2854077A5BF3}" type="parTrans" cxnId="{DC4F27E3-4302-4190-A570-31CADB2D5824}">
      <dgm:prSet/>
      <dgm:spPr/>
      <dgm:t>
        <a:bodyPr/>
        <a:lstStyle/>
        <a:p>
          <a:endParaRPr lang="en-US"/>
        </a:p>
      </dgm:t>
    </dgm:pt>
    <dgm:pt modelId="{34D00DBC-F6CD-44C7-A3DE-B965518217E1}" type="sibTrans" cxnId="{DC4F27E3-4302-4190-A570-31CADB2D5824}">
      <dgm:prSet/>
      <dgm:spPr/>
      <dgm:t>
        <a:bodyPr/>
        <a:lstStyle/>
        <a:p>
          <a:endParaRPr lang="en-US"/>
        </a:p>
      </dgm:t>
    </dgm:pt>
    <dgm:pt modelId="{C2E8DA81-00BD-4F1F-A3AD-327387590727}">
      <dgm:prSet phldrT="[Tekst]" custT="1"/>
      <dgm:spPr/>
      <dgm:t>
        <a:bodyPr/>
        <a:lstStyle/>
        <a:p>
          <a:r>
            <a:rPr lang="nl-NL" sz="1000" dirty="0" err="1" smtClean="0"/>
            <a:t>Trimming</a:t>
          </a:r>
          <a:endParaRPr lang="en-US" sz="1000" dirty="0"/>
        </a:p>
      </dgm:t>
    </dgm:pt>
    <dgm:pt modelId="{EF39F424-8D76-4FD1-995A-30D1C373EBEE}" type="parTrans" cxnId="{759F95AE-8D02-4DF9-BC7F-0060BDADC3BC}">
      <dgm:prSet/>
      <dgm:spPr/>
      <dgm:t>
        <a:bodyPr/>
        <a:lstStyle/>
        <a:p>
          <a:endParaRPr lang="en-US"/>
        </a:p>
      </dgm:t>
    </dgm:pt>
    <dgm:pt modelId="{BC3EF7C7-D099-49A2-81FE-207303A85E91}" type="sibTrans" cxnId="{759F95AE-8D02-4DF9-BC7F-0060BDADC3BC}">
      <dgm:prSet/>
      <dgm:spPr/>
      <dgm:t>
        <a:bodyPr/>
        <a:lstStyle/>
        <a:p>
          <a:endParaRPr lang="en-US"/>
        </a:p>
      </dgm:t>
    </dgm:pt>
    <dgm:pt modelId="{9CC09261-16CA-4EC2-B395-262CF4000709}">
      <dgm:prSet phldrT="[Tekst]" custT="1"/>
      <dgm:spPr/>
      <dgm:t>
        <a:bodyPr/>
        <a:lstStyle/>
        <a:p>
          <a:r>
            <a:rPr lang="nl-NL" sz="1000" dirty="0" err="1" smtClean="0"/>
            <a:t>Quality</a:t>
          </a:r>
          <a:r>
            <a:rPr lang="nl-NL" sz="1000" dirty="0" smtClean="0"/>
            <a:t> </a:t>
          </a:r>
          <a:r>
            <a:rPr lang="nl-NL" sz="1000" dirty="0" err="1" smtClean="0"/>
            <a:t>Control</a:t>
          </a:r>
          <a:endParaRPr lang="en-US" sz="1000" dirty="0"/>
        </a:p>
      </dgm:t>
    </dgm:pt>
    <dgm:pt modelId="{782577F9-5BC1-42F2-9FA1-1899F9D10892}" type="parTrans" cxnId="{ADFD8FC7-DA52-45D6-8902-92FA5AD8886A}">
      <dgm:prSet/>
      <dgm:spPr/>
      <dgm:t>
        <a:bodyPr/>
        <a:lstStyle/>
        <a:p>
          <a:endParaRPr lang="en-US"/>
        </a:p>
      </dgm:t>
    </dgm:pt>
    <dgm:pt modelId="{C675EFCB-F894-44D7-ABB2-D3B825DE6C66}" type="sibTrans" cxnId="{ADFD8FC7-DA52-45D6-8902-92FA5AD8886A}">
      <dgm:prSet/>
      <dgm:spPr/>
      <dgm:t>
        <a:bodyPr/>
        <a:lstStyle/>
        <a:p>
          <a:endParaRPr lang="en-US"/>
        </a:p>
      </dgm:t>
    </dgm:pt>
    <dgm:pt modelId="{5A1D3876-754F-40F7-8F25-EF121EB41242}">
      <dgm:prSet phldrT="[Tekst]" custT="1"/>
      <dgm:spPr/>
      <dgm:t>
        <a:bodyPr/>
        <a:lstStyle/>
        <a:p>
          <a:r>
            <a:rPr lang="nl-NL" sz="1000" dirty="0" err="1" smtClean="0"/>
            <a:t>E-Value</a:t>
          </a:r>
          <a:endParaRPr lang="en-US" sz="1000" dirty="0"/>
        </a:p>
      </dgm:t>
    </dgm:pt>
    <dgm:pt modelId="{066FFB11-22EE-4DB9-8CAD-EDC8D10BEA64}" type="parTrans" cxnId="{CEED8862-A0C0-463E-83C5-FE80CE7E9E64}">
      <dgm:prSet/>
      <dgm:spPr/>
      <dgm:t>
        <a:bodyPr/>
        <a:lstStyle/>
        <a:p>
          <a:endParaRPr lang="en-US"/>
        </a:p>
      </dgm:t>
    </dgm:pt>
    <dgm:pt modelId="{FA88543C-7F53-4179-BDD2-72B3E4AF4513}" type="sibTrans" cxnId="{CEED8862-A0C0-463E-83C5-FE80CE7E9E64}">
      <dgm:prSet/>
      <dgm:spPr/>
      <dgm:t>
        <a:bodyPr/>
        <a:lstStyle/>
        <a:p>
          <a:endParaRPr lang="en-US"/>
        </a:p>
      </dgm:t>
    </dgm:pt>
    <dgm:pt modelId="{CA02BF23-DCC9-4E31-A073-6DFB23CA5B0C}">
      <dgm:prSet phldrT="[Tekst]" custT="1"/>
      <dgm:spPr/>
      <dgm:t>
        <a:bodyPr/>
        <a:lstStyle/>
        <a:p>
          <a:r>
            <a:rPr lang="nl-NL" sz="1000" dirty="0" err="1" smtClean="0"/>
            <a:t>Bit-Score</a:t>
          </a:r>
          <a:endParaRPr lang="en-US" sz="1000" dirty="0"/>
        </a:p>
      </dgm:t>
    </dgm:pt>
    <dgm:pt modelId="{CA82F55B-88F0-4EA0-BA05-7ADDB73F354F}" type="parTrans" cxnId="{BDC75906-D1EA-4068-ADB5-0EE8680A759B}">
      <dgm:prSet/>
      <dgm:spPr/>
      <dgm:t>
        <a:bodyPr/>
        <a:lstStyle/>
        <a:p>
          <a:endParaRPr lang="en-US"/>
        </a:p>
      </dgm:t>
    </dgm:pt>
    <dgm:pt modelId="{AA7AFD1A-683F-4E9E-AD6B-099050F410C8}" type="sibTrans" cxnId="{BDC75906-D1EA-4068-ADB5-0EE8680A759B}">
      <dgm:prSet/>
      <dgm:spPr/>
      <dgm:t>
        <a:bodyPr/>
        <a:lstStyle/>
        <a:p>
          <a:endParaRPr lang="en-US"/>
        </a:p>
      </dgm:t>
    </dgm:pt>
    <dgm:pt modelId="{5A4C9242-0947-4829-9308-37674E420474}">
      <dgm:prSet phldrT="[Tekst]" custT="1"/>
      <dgm:spPr/>
      <dgm:t>
        <a:bodyPr/>
        <a:lstStyle/>
        <a:p>
          <a:r>
            <a:rPr lang="en-US" sz="1000" noProof="0" dirty="0" smtClean="0"/>
            <a:t>Integration</a:t>
          </a:r>
          <a:endParaRPr lang="en-US" sz="1000" noProof="0" dirty="0"/>
        </a:p>
      </dgm:t>
    </dgm:pt>
    <dgm:pt modelId="{C7D08FD7-757C-402D-A4E8-FBC996A62204}" type="parTrans" cxnId="{A8DAAF8F-916F-4DD3-82C2-8AAEEABA9CCD}">
      <dgm:prSet/>
      <dgm:spPr/>
      <dgm:t>
        <a:bodyPr/>
        <a:lstStyle/>
        <a:p>
          <a:endParaRPr lang="en-US"/>
        </a:p>
      </dgm:t>
    </dgm:pt>
    <dgm:pt modelId="{C2218C3B-8E68-474E-AF1B-1FC939B5E0AA}" type="sibTrans" cxnId="{A8DAAF8F-916F-4DD3-82C2-8AAEEABA9CCD}">
      <dgm:prSet/>
      <dgm:spPr/>
      <dgm:t>
        <a:bodyPr/>
        <a:lstStyle/>
        <a:p>
          <a:endParaRPr lang="en-US"/>
        </a:p>
      </dgm:t>
    </dgm:pt>
    <dgm:pt modelId="{070E32FB-0F40-4A39-A84C-DFEBE682817C}">
      <dgm:prSet phldrT="[Tekst]" custT="1"/>
      <dgm:spPr/>
      <dgm:t>
        <a:bodyPr/>
        <a:lstStyle/>
        <a:p>
          <a:r>
            <a:rPr lang="nl-NL" sz="1000" dirty="0" smtClean="0"/>
            <a:t>User Interface</a:t>
          </a:r>
          <a:endParaRPr lang="en-US" sz="1000" dirty="0"/>
        </a:p>
      </dgm:t>
    </dgm:pt>
    <dgm:pt modelId="{7C19778F-918D-48E2-93F4-2DE5CA08DB7B}" type="parTrans" cxnId="{F3A626D7-A5B8-470F-8CD5-4182AE8499CB}">
      <dgm:prSet/>
      <dgm:spPr/>
      <dgm:t>
        <a:bodyPr/>
        <a:lstStyle/>
        <a:p>
          <a:endParaRPr lang="en-US"/>
        </a:p>
      </dgm:t>
    </dgm:pt>
    <dgm:pt modelId="{36FF2B40-A85D-4A8C-8AB3-2B7363776C42}" type="sibTrans" cxnId="{F3A626D7-A5B8-470F-8CD5-4182AE8499CB}">
      <dgm:prSet/>
      <dgm:spPr/>
      <dgm:t>
        <a:bodyPr/>
        <a:lstStyle/>
        <a:p>
          <a:endParaRPr lang="en-US"/>
        </a:p>
      </dgm:t>
    </dgm:pt>
    <dgm:pt modelId="{B6564F96-94F9-4A14-9ABE-2DFB417ABFB4}">
      <dgm:prSet phldrT="[Tekst]" custT="1"/>
      <dgm:spPr/>
      <dgm:t>
        <a:bodyPr/>
        <a:lstStyle/>
        <a:p>
          <a:endParaRPr lang="en-US" sz="1000" dirty="0"/>
        </a:p>
      </dgm:t>
    </dgm:pt>
    <dgm:pt modelId="{C5E72ACE-601A-479D-8717-8B2D00D5D1F4}" type="parTrans" cxnId="{DE4FAFB8-F45C-44CF-A5C0-0217D14F751C}">
      <dgm:prSet/>
      <dgm:spPr/>
      <dgm:t>
        <a:bodyPr/>
        <a:lstStyle/>
        <a:p>
          <a:endParaRPr lang="en-US"/>
        </a:p>
      </dgm:t>
    </dgm:pt>
    <dgm:pt modelId="{66D2DD8A-6EB2-4EFF-BA49-7C61C386FF4B}" type="sibTrans" cxnId="{DE4FAFB8-F45C-44CF-A5C0-0217D14F751C}">
      <dgm:prSet/>
      <dgm:spPr/>
      <dgm:t>
        <a:bodyPr/>
        <a:lstStyle/>
        <a:p>
          <a:endParaRPr lang="en-US"/>
        </a:p>
      </dgm:t>
    </dgm:pt>
    <dgm:pt modelId="{E18926CB-AA09-4AE3-98B9-CDF0672FFB09}">
      <dgm:prSet phldrT="[Tekst]" custT="1"/>
      <dgm:spPr/>
      <dgm:t>
        <a:bodyPr/>
        <a:lstStyle/>
        <a:p>
          <a:endParaRPr lang="nl-NL" sz="1000" dirty="0" smtClean="0"/>
        </a:p>
        <a:p>
          <a:r>
            <a:rPr lang="nl-NL" sz="1000" dirty="0" smtClean="0"/>
            <a:t>Clustering</a:t>
          </a:r>
          <a:endParaRPr lang="en-US" sz="1000" dirty="0"/>
        </a:p>
      </dgm:t>
    </dgm:pt>
    <dgm:pt modelId="{13023068-E6D3-4091-8291-6B68A166472A}" type="parTrans" cxnId="{6B052875-3433-4123-8D60-4A09C1077132}">
      <dgm:prSet/>
      <dgm:spPr/>
      <dgm:t>
        <a:bodyPr/>
        <a:lstStyle/>
        <a:p>
          <a:endParaRPr lang="en-US"/>
        </a:p>
      </dgm:t>
    </dgm:pt>
    <dgm:pt modelId="{3AC1E29E-F1DD-4B77-AB6D-E75AC072B2E4}" type="sibTrans" cxnId="{6B052875-3433-4123-8D60-4A09C1077132}">
      <dgm:prSet/>
      <dgm:spPr/>
      <dgm:t>
        <a:bodyPr/>
        <a:lstStyle/>
        <a:p>
          <a:endParaRPr lang="en-US"/>
        </a:p>
      </dgm:t>
    </dgm:pt>
    <dgm:pt modelId="{E7398FED-6B4C-4A61-9914-D185AC780BAA}">
      <dgm:prSet phldrT="[Tekst]" custT="1"/>
      <dgm:spPr/>
      <dgm:t>
        <a:bodyPr/>
        <a:lstStyle/>
        <a:p>
          <a:r>
            <a:rPr lang="nl-NL" sz="1000" dirty="0" err="1" smtClean="0"/>
            <a:t>Serial</a:t>
          </a:r>
          <a:r>
            <a:rPr lang="nl-NL" sz="1000" dirty="0" smtClean="0"/>
            <a:t> BLAST</a:t>
          </a:r>
          <a:endParaRPr lang="en-US" sz="1000" dirty="0"/>
        </a:p>
      </dgm:t>
    </dgm:pt>
    <dgm:pt modelId="{714FB7C3-9663-4D92-B40B-41DF7ED33370}" type="parTrans" cxnId="{2740D879-874B-452C-8122-0720784E2714}">
      <dgm:prSet/>
      <dgm:spPr/>
      <dgm:t>
        <a:bodyPr/>
        <a:lstStyle/>
        <a:p>
          <a:endParaRPr lang="en-US"/>
        </a:p>
      </dgm:t>
    </dgm:pt>
    <dgm:pt modelId="{DA15C907-E62A-4944-B869-6E7705582452}" type="sibTrans" cxnId="{2740D879-874B-452C-8122-0720784E2714}">
      <dgm:prSet/>
      <dgm:spPr/>
      <dgm:t>
        <a:bodyPr/>
        <a:lstStyle/>
        <a:p>
          <a:endParaRPr lang="en-US"/>
        </a:p>
      </dgm:t>
    </dgm:pt>
    <dgm:pt modelId="{D747E4EE-075C-4D50-9FBC-684C92DEA969}">
      <dgm:prSet phldrT="[Tekst]" custT="1"/>
      <dgm:spPr/>
      <dgm:t>
        <a:bodyPr/>
        <a:lstStyle/>
        <a:p>
          <a:r>
            <a:rPr lang="nl-NL" sz="1000" dirty="0" smtClean="0"/>
            <a:t>Global BLAST</a:t>
          </a:r>
          <a:br>
            <a:rPr lang="nl-NL" sz="1000" dirty="0" smtClean="0"/>
          </a:br>
          <a:endParaRPr lang="en-US" sz="1000" dirty="0"/>
        </a:p>
      </dgm:t>
    </dgm:pt>
    <dgm:pt modelId="{D1158A60-FC9A-4B34-B47D-957DA05D46AF}" type="parTrans" cxnId="{1E35FAEC-6BCD-4EA6-9FF8-95C1E665F2FB}">
      <dgm:prSet/>
      <dgm:spPr/>
      <dgm:t>
        <a:bodyPr/>
        <a:lstStyle/>
        <a:p>
          <a:endParaRPr lang="en-US"/>
        </a:p>
      </dgm:t>
    </dgm:pt>
    <dgm:pt modelId="{DE67E0E4-D972-4CBC-80CE-E149F586C431}" type="sibTrans" cxnId="{1E35FAEC-6BCD-4EA6-9FF8-95C1E665F2FB}">
      <dgm:prSet/>
      <dgm:spPr/>
      <dgm:t>
        <a:bodyPr/>
        <a:lstStyle/>
        <a:p>
          <a:endParaRPr lang="en-US"/>
        </a:p>
      </dgm:t>
    </dgm:pt>
    <dgm:pt modelId="{677F11FD-2259-43A0-8AE5-D03BD3E442C1}" type="pres">
      <dgm:prSet presAssocID="{963AC17F-9D9F-489F-AB85-B501836E101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E295EC-B36B-46E1-8C2E-C99918E917EC}" type="pres">
      <dgm:prSet presAssocID="{D798F737-8283-4C0C-B96B-00E07F4FDD14}" presName="node" presStyleLbl="node1" presStyleIdx="0" presStyleCnt="4" custScaleX="110327" custScaleY="101303" custLinFactX="-70289" custLinFactNeighborX="-100000" custLinFactNeighborY="99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96A49-E33C-46B7-9291-0DEC4204F35C}" type="pres">
      <dgm:prSet presAssocID="{9BB1DDC0-334B-4402-B3AE-AC0150FA4BD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843E46D-AEEF-4983-80E8-6F20E00016FE}" type="pres">
      <dgm:prSet presAssocID="{9BB1DDC0-334B-4402-B3AE-AC0150FA4BD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09EAA2-6C98-4D52-B1FB-5A72A5A21E56}" type="pres">
      <dgm:prSet presAssocID="{E18926CB-AA09-4AE3-98B9-CDF0672FFB09}" presName="node" presStyleLbl="node1" presStyleIdx="1" presStyleCnt="4" custScaleX="110327" custScaleY="101303" custLinFactY="-50184" custLinFactNeighborX="-2855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1D112-B732-47A2-AA00-01C441A1EB8D}" type="pres">
      <dgm:prSet presAssocID="{3AC1E29E-F1DD-4B77-AB6D-E75AC072B2E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036B0E9-A64E-4557-997C-E9DA29D644EC}" type="pres">
      <dgm:prSet presAssocID="{3AC1E29E-F1DD-4B77-AB6D-E75AC072B2E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A195775-A776-4477-AAE4-9045E67C6713}" type="pres">
      <dgm:prSet presAssocID="{9CC09261-16CA-4EC2-B395-262CF4000709}" presName="node" presStyleLbl="node1" presStyleIdx="2" presStyleCnt="4" custScaleX="110327" custScaleY="101303" custLinFactX="13185" custLinFactY="-150184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FA680-0D7B-4961-822C-730E98277F49}" type="pres">
      <dgm:prSet presAssocID="{C675EFCB-F894-44D7-ABB2-D3B825DE6C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4F05ADA-F875-4E51-A411-35829CF438E0}" type="pres">
      <dgm:prSet presAssocID="{C675EFCB-F894-44D7-ABB2-D3B825DE6C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000A985-A315-4B7F-A890-70B34583CE92}" type="pres">
      <dgm:prSet presAssocID="{5A4C9242-0947-4829-9308-37674E420474}" presName="node" presStyleLbl="node1" presStyleIdx="3" presStyleCnt="4" custScaleX="110327" custScaleY="101303" custLinFactX="100000" custLinFactY="-250184" custLinFactNeighborX="154923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5A355C-1A42-43E2-A5D8-12E370E09B03}" type="presOf" srcId="{070E32FB-0F40-4A39-A84C-DFEBE682817C}" destId="{6000A985-A315-4B7F-A890-70B34583CE92}" srcOrd="0" destOrd="1" presId="urn:microsoft.com/office/officeart/2005/8/layout/process2"/>
    <dgm:cxn modelId="{CEED8862-A0C0-463E-83C5-FE80CE7E9E64}" srcId="{9CC09261-16CA-4EC2-B395-262CF4000709}" destId="{5A1D3876-754F-40F7-8F25-EF121EB41242}" srcOrd="0" destOrd="0" parTransId="{066FFB11-22EE-4DB9-8CAD-EDC8D10BEA64}" sibTransId="{FA88543C-7F53-4179-BDD2-72B3E4AF4513}"/>
    <dgm:cxn modelId="{759F95AE-8D02-4DF9-BC7F-0060BDADC3BC}" srcId="{D798F737-8283-4C0C-B96B-00E07F4FDD14}" destId="{C2E8DA81-00BD-4F1F-A3AD-327387590727}" srcOrd="1" destOrd="0" parTransId="{EF39F424-8D76-4FD1-995A-30D1C373EBEE}" sibTransId="{BC3EF7C7-D099-49A2-81FE-207303A85E91}"/>
    <dgm:cxn modelId="{F5DC1B0B-527B-478C-AAA4-0D09A8159D6D}" type="presOf" srcId="{3AC1E29E-F1DD-4B77-AB6D-E75AC072B2E4}" destId="{EFE1D112-B732-47A2-AA00-01C441A1EB8D}" srcOrd="0" destOrd="0" presId="urn:microsoft.com/office/officeart/2005/8/layout/process2"/>
    <dgm:cxn modelId="{B95EB8EC-C03D-4350-AFA3-E087EF42DF7D}" type="presOf" srcId="{5A4C9242-0947-4829-9308-37674E420474}" destId="{6000A985-A315-4B7F-A890-70B34583CE92}" srcOrd="0" destOrd="0" presId="urn:microsoft.com/office/officeart/2005/8/layout/process2"/>
    <dgm:cxn modelId="{FE0944E0-7696-48DD-B388-3662FF1B8CC9}" type="presOf" srcId="{C675EFCB-F894-44D7-ABB2-D3B825DE6C66}" destId="{34F05ADA-F875-4E51-A411-35829CF438E0}" srcOrd="1" destOrd="0" presId="urn:microsoft.com/office/officeart/2005/8/layout/process2"/>
    <dgm:cxn modelId="{12D91199-B922-47E3-ACC5-6A78FF41E461}" type="presOf" srcId="{C2E8DA81-00BD-4F1F-A3AD-327387590727}" destId="{D3E295EC-B36B-46E1-8C2E-C99918E917EC}" srcOrd="0" destOrd="2" presId="urn:microsoft.com/office/officeart/2005/8/layout/process2"/>
    <dgm:cxn modelId="{F3A626D7-A5B8-470F-8CD5-4182AE8499CB}" srcId="{5A4C9242-0947-4829-9308-37674E420474}" destId="{070E32FB-0F40-4A39-A84C-DFEBE682817C}" srcOrd="0" destOrd="0" parTransId="{7C19778F-918D-48E2-93F4-2DE5CA08DB7B}" sibTransId="{36FF2B40-A85D-4A8C-8AB3-2B7363776C42}"/>
    <dgm:cxn modelId="{ADFD8FC7-DA52-45D6-8902-92FA5AD8886A}" srcId="{963AC17F-9D9F-489F-AB85-B501836E101D}" destId="{9CC09261-16CA-4EC2-B395-262CF4000709}" srcOrd="2" destOrd="0" parTransId="{782577F9-5BC1-42F2-9FA1-1899F9D10892}" sibTransId="{C675EFCB-F894-44D7-ABB2-D3B825DE6C66}"/>
    <dgm:cxn modelId="{EEBD0890-5D1D-45D0-A673-83EF5B6CF93E}" srcId="{963AC17F-9D9F-489F-AB85-B501836E101D}" destId="{D798F737-8283-4C0C-B96B-00E07F4FDD14}" srcOrd="0" destOrd="0" parTransId="{CAFF2345-13B5-45E1-9F88-802EE05E9A5A}" sibTransId="{9BB1DDC0-334B-4402-B3AE-AC0150FA4BD3}"/>
    <dgm:cxn modelId="{04EC8B5E-274D-47D7-A8BE-733E3DBBAC1F}" type="presOf" srcId="{9BB1DDC0-334B-4402-B3AE-AC0150FA4BD3}" destId="{F843E46D-AEEF-4983-80E8-6F20E00016FE}" srcOrd="1" destOrd="0" presId="urn:microsoft.com/office/officeart/2005/8/layout/process2"/>
    <dgm:cxn modelId="{1B27EDC9-AB78-425D-BCFE-160FB1B87B35}" type="presOf" srcId="{D747E4EE-075C-4D50-9FBC-684C92DEA969}" destId="{C409EAA2-6C98-4D52-B1FB-5A72A5A21E56}" srcOrd="0" destOrd="2" presId="urn:microsoft.com/office/officeart/2005/8/layout/process2"/>
    <dgm:cxn modelId="{8B53F8D6-9BBC-4E71-97F6-221B816BFE68}" type="presOf" srcId="{9CC09261-16CA-4EC2-B395-262CF4000709}" destId="{7A195775-A776-4477-AAE4-9045E67C6713}" srcOrd="0" destOrd="0" presId="urn:microsoft.com/office/officeart/2005/8/layout/process2"/>
    <dgm:cxn modelId="{60981E25-9F08-44A3-B855-DB5167A28416}" type="presOf" srcId="{D798F737-8283-4C0C-B96B-00E07F4FDD14}" destId="{D3E295EC-B36B-46E1-8C2E-C99918E917EC}" srcOrd="0" destOrd="0" presId="urn:microsoft.com/office/officeart/2005/8/layout/process2"/>
    <dgm:cxn modelId="{A8DAAF8F-916F-4DD3-82C2-8AAEEABA9CCD}" srcId="{963AC17F-9D9F-489F-AB85-B501836E101D}" destId="{5A4C9242-0947-4829-9308-37674E420474}" srcOrd="3" destOrd="0" parTransId="{C7D08FD7-757C-402D-A4E8-FBC996A62204}" sibTransId="{C2218C3B-8E68-474E-AF1B-1FC939B5E0AA}"/>
    <dgm:cxn modelId="{FD31F7F6-8006-448E-B054-DB7418073EA9}" type="presOf" srcId="{9BB1DDC0-334B-4402-B3AE-AC0150FA4BD3}" destId="{28C96A49-E33C-46B7-9291-0DEC4204F35C}" srcOrd="0" destOrd="0" presId="urn:microsoft.com/office/officeart/2005/8/layout/process2"/>
    <dgm:cxn modelId="{DE4FAFB8-F45C-44CF-A5C0-0217D14F751C}" srcId="{5A4C9242-0947-4829-9308-37674E420474}" destId="{B6564F96-94F9-4A14-9ABE-2DFB417ABFB4}" srcOrd="1" destOrd="0" parTransId="{C5E72ACE-601A-479D-8717-8B2D00D5D1F4}" sibTransId="{66D2DD8A-6EB2-4EFF-BA49-7C61C386FF4B}"/>
    <dgm:cxn modelId="{6B052875-3433-4123-8D60-4A09C1077132}" srcId="{963AC17F-9D9F-489F-AB85-B501836E101D}" destId="{E18926CB-AA09-4AE3-98B9-CDF0672FFB09}" srcOrd="1" destOrd="0" parTransId="{13023068-E6D3-4091-8291-6B68A166472A}" sibTransId="{3AC1E29E-F1DD-4B77-AB6D-E75AC072B2E4}"/>
    <dgm:cxn modelId="{DC4F27E3-4302-4190-A570-31CADB2D5824}" srcId="{D798F737-8283-4C0C-B96B-00E07F4FDD14}" destId="{444E769D-FE95-4234-9D62-6AA42C890900}" srcOrd="0" destOrd="0" parTransId="{CB7C3C04-0D7C-43BE-9963-2854077A5BF3}" sibTransId="{34D00DBC-F6CD-44C7-A3DE-B965518217E1}"/>
    <dgm:cxn modelId="{5A583CD7-B1D3-43B2-B2D5-F664B2B17275}" type="presOf" srcId="{E18926CB-AA09-4AE3-98B9-CDF0672FFB09}" destId="{C409EAA2-6C98-4D52-B1FB-5A72A5A21E56}" srcOrd="0" destOrd="0" presId="urn:microsoft.com/office/officeart/2005/8/layout/process2"/>
    <dgm:cxn modelId="{1E35FAEC-6BCD-4EA6-9FF8-95C1E665F2FB}" srcId="{E18926CB-AA09-4AE3-98B9-CDF0672FFB09}" destId="{D747E4EE-075C-4D50-9FBC-684C92DEA969}" srcOrd="1" destOrd="0" parTransId="{D1158A60-FC9A-4B34-B47D-957DA05D46AF}" sibTransId="{DE67E0E4-D972-4CBC-80CE-E149F586C431}"/>
    <dgm:cxn modelId="{9F9D2A15-3C67-46CE-903C-719590B7441D}" type="presOf" srcId="{CA02BF23-DCC9-4E31-A073-6DFB23CA5B0C}" destId="{7A195775-A776-4477-AAE4-9045E67C6713}" srcOrd="0" destOrd="2" presId="urn:microsoft.com/office/officeart/2005/8/layout/process2"/>
    <dgm:cxn modelId="{00CF82D4-1DB5-42D4-8634-A974216A8E53}" type="presOf" srcId="{5A1D3876-754F-40F7-8F25-EF121EB41242}" destId="{7A195775-A776-4477-AAE4-9045E67C6713}" srcOrd="0" destOrd="1" presId="urn:microsoft.com/office/officeart/2005/8/layout/process2"/>
    <dgm:cxn modelId="{B1864410-4667-4283-9846-388872F7F25E}" type="presOf" srcId="{E7398FED-6B4C-4A61-9914-D185AC780BAA}" destId="{C409EAA2-6C98-4D52-B1FB-5A72A5A21E56}" srcOrd="0" destOrd="1" presId="urn:microsoft.com/office/officeart/2005/8/layout/process2"/>
    <dgm:cxn modelId="{2BC074B9-8443-4384-AB89-9ED7D1FA2764}" type="presOf" srcId="{963AC17F-9D9F-489F-AB85-B501836E101D}" destId="{677F11FD-2259-43A0-8AE5-D03BD3E442C1}" srcOrd="0" destOrd="0" presId="urn:microsoft.com/office/officeart/2005/8/layout/process2"/>
    <dgm:cxn modelId="{01C7AD50-1D3C-4C4A-85D0-641F931B35AE}" type="presOf" srcId="{3AC1E29E-F1DD-4B77-AB6D-E75AC072B2E4}" destId="{6036B0E9-A64E-4557-997C-E9DA29D644EC}" srcOrd="1" destOrd="0" presId="urn:microsoft.com/office/officeart/2005/8/layout/process2"/>
    <dgm:cxn modelId="{2740D879-874B-452C-8122-0720784E2714}" srcId="{E18926CB-AA09-4AE3-98B9-CDF0672FFB09}" destId="{E7398FED-6B4C-4A61-9914-D185AC780BAA}" srcOrd="0" destOrd="0" parTransId="{714FB7C3-9663-4D92-B40B-41DF7ED33370}" sibTransId="{DA15C907-E62A-4944-B869-6E7705582452}"/>
    <dgm:cxn modelId="{7997D165-7A57-44CA-B3C0-75259539AE1F}" type="presOf" srcId="{C675EFCB-F894-44D7-ABB2-D3B825DE6C66}" destId="{D9DFA680-0D7B-4961-822C-730E98277F49}" srcOrd="0" destOrd="0" presId="urn:microsoft.com/office/officeart/2005/8/layout/process2"/>
    <dgm:cxn modelId="{A3409E98-2DA4-4D26-875A-10E6E907A771}" type="presOf" srcId="{444E769D-FE95-4234-9D62-6AA42C890900}" destId="{D3E295EC-B36B-46E1-8C2E-C99918E917EC}" srcOrd="0" destOrd="1" presId="urn:microsoft.com/office/officeart/2005/8/layout/process2"/>
    <dgm:cxn modelId="{BDC75906-D1EA-4068-ADB5-0EE8680A759B}" srcId="{9CC09261-16CA-4EC2-B395-262CF4000709}" destId="{CA02BF23-DCC9-4E31-A073-6DFB23CA5B0C}" srcOrd="1" destOrd="0" parTransId="{CA82F55B-88F0-4EA0-BA05-7ADDB73F354F}" sibTransId="{AA7AFD1A-683F-4E9E-AD6B-099050F410C8}"/>
    <dgm:cxn modelId="{2864B841-A8E4-4BF1-B62C-801D6AE14908}" type="presOf" srcId="{B6564F96-94F9-4A14-9ABE-2DFB417ABFB4}" destId="{6000A985-A315-4B7F-A890-70B34583CE92}" srcOrd="0" destOrd="2" presId="urn:microsoft.com/office/officeart/2005/8/layout/process2"/>
    <dgm:cxn modelId="{CB95F611-4C78-4D42-8665-BC72A16C4807}" type="presParOf" srcId="{677F11FD-2259-43A0-8AE5-D03BD3E442C1}" destId="{D3E295EC-B36B-46E1-8C2E-C99918E917EC}" srcOrd="0" destOrd="0" presId="urn:microsoft.com/office/officeart/2005/8/layout/process2"/>
    <dgm:cxn modelId="{483048B2-4AA6-49D1-AB66-022FD970B482}" type="presParOf" srcId="{677F11FD-2259-43A0-8AE5-D03BD3E442C1}" destId="{28C96A49-E33C-46B7-9291-0DEC4204F35C}" srcOrd="1" destOrd="0" presId="urn:microsoft.com/office/officeart/2005/8/layout/process2"/>
    <dgm:cxn modelId="{4D0A2C50-109E-499D-8E6E-DF2F0F57E416}" type="presParOf" srcId="{28C96A49-E33C-46B7-9291-0DEC4204F35C}" destId="{F843E46D-AEEF-4983-80E8-6F20E00016FE}" srcOrd="0" destOrd="0" presId="urn:microsoft.com/office/officeart/2005/8/layout/process2"/>
    <dgm:cxn modelId="{6CF79046-97A1-4EBF-B169-94E1E08E48F7}" type="presParOf" srcId="{677F11FD-2259-43A0-8AE5-D03BD3E442C1}" destId="{C409EAA2-6C98-4D52-B1FB-5A72A5A21E56}" srcOrd="2" destOrd="0" presId="urn:microsoft.com/office/officeart/2005/8/layout/process2"/>
    <dgm:cxn modelId="{B6F89F23-5AF3-4D19-A403-E7DBB98C0F0C}" type="presParOf" srcId="{677F11FD-2259-43A0-8AE5-D03BD3E442C1}" destId="{EFE1D112-B732-47A2-AA00-01C441A1EB8D}" srcOrd="3" destOrd="0" presId="urn:microsoft.com/office/officeart/2005/8/layout/process2"/>
    <dgm:cxn modelId="{9E4B80D8-ED54-4558-9C6C-E16EBD57E569}" type="presParOf" srcId="{EFE1D112-B732-47A2-AA00-01C441A1EB8D}" destId="{6036B0E9-A64E-4557-997C-E9DA29D644EC}" srcOrd="0" destOrd="0" presId="urn:microsoft.com/office/officeart/2005/8/layout/process2"/>
    <dgm:cxn modelId="{09AD97FC-5F7C-40F7-97CE-56AA1664CEFC}" type="presParOf" srcId="{677F11FD-2259-43A0-8AE5-D03BD3E442C1}" destId="{7A195775-A776-4477-AAE4-9045E67C6713}" srcOrd="4" destOrd="0" presId="urn:microsoft.com/office/officeart/2005/8/layout/process2"/>
    <dgm:cxn modelId="{D784AD6C-A7EB-4647-A31F-5D71D04AEE12}" type="presParOf" srcId="{677F11FD-2259-43A0-8AE5-D03BD3E442C1}" destId="{D9DFA680-0D7B-4961-822C-730E98277F49}" srcOrd="5" destOrd="0" presId="urn:microsoft.com/office/officeart/2005/8/layout/process2"/>
    <dgm:cxn modelId="{D4BA35F5-96F1-4BFC-A7A3-7E367E628C0E}" type="presParOf" srcId="{D9DFA680-0D7B-4961-822C-730E98277F49}" destId="{34F05ADA-F875-4E51-A411-35829CF438E0}" srcOrd="0" destOrd="0" presId="urn:microsoft.com/office/officeart/2005/8/layout/process2"/>
    <dgm:cxn modelId="{48077A04-BCA2-4CA8-9C27-F3B29CF7608C}" type="presParOf" srcId="{677F11FD-2259-43A0-8AE5-D03BD3E442C1}" destId="{6000A985-A315-4B7F-A890-70B34583CE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404D15-0FE2-48C7-B124-F3AA4084C52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B026640-4EB6-41D1-BD82-BCEE24D8EB18}">
      <dgm:prSet phldrT="[Text]" custT="1"/>
      <dgm:spPr/>
      <dgm:t>
        <a:bodyPr/>
        <a:lstStyle/>
        <a:p>
          <a:r>
            <a:rPr lang="en-US" sz="1400" baseline="0" dirty="0" smtClean="0"/>
            <a:t>Plan of Action</a:t>
          </a:r>
          <a:endParaRPr lang="en-US" sz="1400" baseline="0" dirty="0"/>
        </a:p>
      </dgm:t>
    </dgm:pt>
    <dgm:pt modelId="{8275F2A4-9222-4B11-A1D2-DC49191E0B47}" type="parTrans" cxnId="{EE4030C3-0B05-4F68-846F-040FF6215F81}">
      <dgm:prSet/>
      <dgm:spPr/>
      <dgm:t>
        <a:bodyPr/>
        <a:lstStyle/>
        <a:p>
          <a:endParaRPr lang="en-US"/>
        </a:p>
      </dgm:t>
    </dgm:pt>
    <dgm:pt modelId="{65A9CF9F-C018-4B6E-84D0-7F589B346169}" type="sibTrans" cxnId="{EE4030C3-0B05-4F68-846F-040FF6215F81}">
      <dgm:prSet custT="1"/>
      <dgm:spPr/>
      <dgm:t>
        <a:bodyPr/>
        <a:lstStyle/>
        <a:p>
          <a:endParaRPr lang="en-US" sz="1400" baseline="0"/>
        </a:p>
      </dgm:t>
    </dgm:pt>
    <dgm:pt modelId="{0C1973F0-E5DA-4261-BF88-4987F488EC8F}">
      <dgm:prSet phldrT="[Text]" custT="1"/>
      <dgm:spPr/>
      <dgm:t>
        <a:bodyPr/>
        <a:lstStyle/>
        <a:p>
          <a:r>
            <a:rPr lang="en-US" sz="1400" baseline="0" dirty="0" smtClean="0"/>
            <a:t>Program learning</a:t>
          </a:r>
          <a:endParaRPr lang="en-US" sz="1400" baseline="0" dirty="0"/>
        </a:p>
      </dgm:t>
    </dgm:pt>
    <dgm:pt modelId="{4920E1E6-90CC-4B13-B6A6-36ACD0C94685}" type="parTrans" cxnId="{0C0067F0-4353-43C3-9EA1-11C636D07D95}">
      <dgm:prSet/>
      <dgm:spPr/>
      <dgm:t>
        <a:bodyPr/>
        <a:lstStyle/>
        <a:p>
          <a:endParaRPr lang="en-US"/>
        </a:p>
      </dgm:t>
    </dgm:pt>
    <dgm:pt modelId="{603E6C79-C511-4DA2-9B83-06FD848A88A9}" type="sibTrans" cxnId="{0C0067F0-4353-43C3-9EA1-11C636D07D95}">
      <dgm:prSet custT="1"/>
      <dgm:spPr/>
      <dgm:t>
        <a:bodyPr/>
        <a:lstStyle/>
        <a:p>
          <a:endParaRPr lang="en-US" sz="1400" baseline="0"/>
        </a:p>
      </dgm:t>
    </dgm:pt>
    <dgm:pt modelId="{B7CD2013-BE13-47A0-B83A-8076EB8CFE0A}">
      <dgm:prSet phldrT="[Text]" custT="1"/>
      <dgm:spPr/>
      <dgm:t>
        <a:bodyPr/>
        <a:lstStyle/>
        <a:p>
          <a:r>
            <a:rPr lang="en-US" sz="1400" baseline="0" dirty="0" smtClean="0"/>
            <a:t>Early Report and Presentation</a:t>
          </a:r>
          <a:endParaRPr lang="en-US" sz="1400" baseline="0" dirty="0"/>
        </a:p>
      </dgm:t>
    </dgm:pt>
    <dgm:pt modelId="{1FE23C5F-6A05-4E5D-85FC-C7E7A17EECE6}" type="parTrans" cxnId="{673BFD6D-AB2C-483D-97E9-FB95D7E68D3F}">
      <dgm:prSet/>
      <dgm:spPr/>
      <dgm:t>
        <a:bodyPr/>
        <a:lstStyle/>
        <a:p>
          <a:endParaRPr lang="en-US"/>
        </a:p>
      </dgm:t>
    </dgm:pt>
    <dgm:pt modelId="{2C1CA45A-9E01-425B-A98B-7CB05E79D89F}" type="sibTrans" cxnId="{673BFD6D-AB2C-483D-97E9-FB95D7E68D3F}">
      <dgm:prSet custT="1"/>
      <dgm:spPr/>
      <dgm:t>
        <a:bodyPr/>
        <a:lstStyle/>
        <a:p>
          <a:endParaRPr lang="en-US" sz="1400" baseline="0"/>
        </a:p>
      </dgm:t>
    </dgm:pt>
    <dgm:pt modelId="{8455D91F-FCF9-4A14-84B9-0A5D80F085F5}">
      <dgm:prSet phldrT="[Text]" custT="1"/>
      <dgm:spPr/>
      <dgm:t>
        <a:bodyPr/>
        <a:lstStyle/>
        <a:p>
          <a:r>
            <a:rPr lang="en-US" sz="1400" baseline="0" dirty="0" smtClean="0"/>
            <a:t>Acquisition of Programs</a:t>
          </a:r>
          <a:endParaRPr lang="en-US" sz="1400" baseline="0" dirty="0"/>
        </a:p>
      </dgm:t>
    </dgm:pt>
    <dgm:pt modelId="{94806B8D-0FA7-4FB4-A5D7-94786E09FC8B}" type="parTrans" cxnId="{7C844402-D793-4E0F-8BC2-BF63FB7DF95C}">
      <dgm:prSet/>
      <dgm:spPr/>
      <dgm:t>
        <a:bodyPr/>
        <a:lstStyle/>
        <a:p>
          <a:endParaRPr lang="en-US"/>
        </a:p>
      </dgm:t>
    </dgm:pt>
    <dgm:pt modelId="{D1B971C2-4C0E-4B5D-A4F9-903AA47838E2}" type="sibTrans" cxnId="{7C844402-D793-4E0F-8BC2-BF63FB7DF95C}">
      <dgm:prSet custT="1"/>
      <dgm:spPr/>
      <dgm:t>
        <a:bodyPr/>
        <a:lstStyle/>
        <a:p>
          <a:endParaRPr lang="en-US" sz="1400" baseline="0"/>
        </a:p>
      </dgm:t>
    </dgm:pt>
    <dgm:pt modelId="{B9F8E4DD-44DF-4E1D-87FA-EE5364E8D2EC}">
      <dgm:prSet phldrT="[Text]" custT="1"/>
      <dgm:spPr/>
      <dgm:t>
        <a:bodyPr/>
        <a:lstStyle/>
        <a:p>
          <a:r>
            <a:rPr lang="en-US" sz="1400" baseline="0" dirty="0" smtClean="0"/>
            <a:t>Completion of Testing</a:t>
          </a:r>
          <a:endParaRPr lang="en-US" sz="1400" baseline="0" dirty="0"/>
        </a:p>
      </dgm:t>
    </dgm:pt>
    <dgm:pt modelId="{9AE0AB3B-5C27-480B-9EA6-3EF53828B9C9}" type="parTrans" cxnId="{9B58F889-4508-42CD-97A6-77FCBF0945FF}">
      <dgm:prSet/>
      <dgm:spPr/>
      <dgm:t>
        <a:bodyPr/>
        <a:lstStyle/>
        <a:p>
          <a:endParaRPr lang="en-US"/>
        </a:p>
      </dgm:t>
    </dgm:pt>
    <dgm:pt modelId="{12C8F8D2-B214-469F-A5B8-137A5A5F5C78}" type="sibTrans" cxnId="{9B58F889-4508-42CD-97A6-77FCBF0945FF}">
      <dgm:prSet custT="1"/>
      <dgm:spPr/>
      <dgm:t>
        <a:bodyPr/>
        <a:lstStyle/>
        <a:p>
          <a:endParaRPr lang="en-US" sz="1400" baseline="0"/>
        </a:p>
      </dgm:t>
    </dgm:pt>
    <dgm:pt modelId="{00F39A38-0571-4035-837A-C97C40F3C796}">
      <dgm:prSet phldrT="[Text]" custT="1"/>
      <dgm:spPr/>
      <dgm:t>
        <a:bodyPr/>
        <a:lstStyle/>
        <a:p>
          <a:r>
            <a:rPr lang="en-US" sz="1400" baseline="0" dirty="0" smtClean="0"/>
            <a:t>Initial Testing</a:t>
          </a:r>
          <a:endParaRPr lang="en-US" sz="1400" baseline="0" dirty="0"/>
        </a:p>
      </dgm:t>
    </dgm:pt>
    <dgm:pt modelId="{B92E5754-698B-4252-AC8C-8E1FF4DB0706}" type="parTrans" cxnId="{24B53F25-169F-41DE-9A40-5E5130B6E336}">
      <dgm:prSet/>
      <dgm:spPr/>
      <dgm:t>
        <a:bodyPr/>
        <a:lstStyle/>
        <a:p>
          <a:endParaRPr lang="en-US"/>
        </a:p>
      </dgm:t>
    </dgm:pt>
    <dgm:pt modelId="{DD1F5B78-5CC3-494F-BDE6-26B167A10048}" type="sibTrans" cxnId="{24B53F25-169F-41DE-9A40-5E5130B6E336}">
      <dgm:prSet custT="1"/>
      <dgm:spPr/>
      <dgm:t>
        <a:bodyPr/>
        <a:lstStyle/>
        <a:p>
          <a:endParaRPr lang="en-US" sz="1400" baseline="0"/>
        </a:p>
      </dgm:t>
    </dgm:pt>
    <dgm:pt modelId="{A833BA43-9527-4913-863A-ADCED2EB30D7}">
      <dgm:prSet phldrT="[Text]" custT="1"/>
      <dgm:spPr/>
      <dgm:t>
        <a:bodyPr/>
        <a:lstStyle/>
        <a:p>
          <a:r>
            <a:rPr lang="en-US" sz="1400" baseline="0" dirty="0" smtClean="0"/>
            <a:t>Pipeline Design and Creation</a:t>
          </a:r>
          <a:endParaRPr lang="en-US" sz="1400" baseline="0" dirty="0"/>
        </a:p>
      </dgm:t>
    </dgm:pt>
    <dgm:pt modelId="{82063D08-BEDF-4B87-AA4E-19E5AF88A199}" type="parTrans" cxnId="{BAE3115C-FF13-43E7-8E62-71625F88D60A}">
      <dgm:prSet/>
      <dgm:spPr/>
      <dgm:t>
        <a:bodyPr/>
        <a:lstStyle/>
        <a:p>
          <a:endParaRPr lang="en-US"/>
        </a:p>
      </dgm:t>
    </dgm:pt>
    <dgm:pt modelId="{6B709411-2AF7-429D-BEE9-BF01DE9BD075}" type="sibTrans" cxnId="{BAE3115C-FF13-43E7-8E62-71625F88D60A}">
      <dgm:prSet custT="1"/>
      <dgm:spPr/>
      <dgm:t>
        <a:bodyPr/>
        <a:lstStyle/>
        <a:p>
          <a:endParaRPr lang="en-US" sz="1400" baseline="0"/>
        </a:p>
      </dgm:t>
    </dgm:pt>
    <dgm:pt modelId="{104819FF-E3FD-4670-BF4C-75691EE1BC2F}">
      <dgm:prSet phldrT="[Text]" custT="1"/>
      <dgm:spPr/>
      <dgm:t>
        <a:bodyPr/>
        <a:lstStyle/>
        <a:p>
          <a:r>
            <a:rPr lang="en-US" sz="1400" baseline="0" dirty="0" smtClean="0"/>
            <a:t>Final Report and Presentation</a:t>
          </a:r>
          <a:endParaRPr lang="en-US" sz="1400" baseline="0" dirty="0"/>
        </a:p>
      </dgm:t>
    </dgm:pt>
    <dgm:pt modelId="{427F1791-DE8E-4502-9A6F-A3A1D2EB8565}" type="parTrans" cxnId="{999033E2-05A1-43ED-9ECA-4019AFBCA3E2}">
      <dgm:prSet/>
      <dgm:spPr/>
      <dgm:t>
        <a:bodyPr/>
        <a:lstStyle/>
        <a:p>
          <a:endParaRPr lang="en-US"/>
        </a:p>
      </dgm:t>
    </dgm:pt>
    <dgm:pt modelId="{076C8251-BC3F-479E-9F2F-D07A7FD938AC}" type="sibTrans" cxnId="{999033E2-05A1-43ED-9ECA-4019AFBCA3E2}">
      <dgm:prSet/>
      <dgm:spPr/>
      <dgm:t>
        <a:bodyPr/>
        <a:lstStyle/>
        <a:p>
          <a:endParaRPr lang="en-US"/>
        </a:p>
      </dgm:t>
    </dgm:pt>
    <dgm:pt modelId="{4CE8EB27-9A4E-40ED-8DA0-76DAFD527696}" type="pres">
      <dgm:prSet presAssocID="{A9404D15-0FE2-48C7-B124-F3AA4084C521}" presName="Name0" presStyleCnt="0">
        <dgm:presLayoutVars>
          <dgm:dir/>
          <dgm:resizeHandles val="exact"/>
        </dgm:presLayoutVars>
      </dgm:prSet>
      <dgm:spPr/>
    </dgm:pt>
    <dgm:pt modelId="{11F1FD18-8427-4210-8E38-B264AF8DA68F}" type="pres">
      <dgm:prSet presAssocID="{6B026640-4EB6-41D1-BD82-BCEE24D8EB18}" presName="node" presStyleLbl="node1" presStyleIdx="0" presStyleCnt="8" custScaleX="2000000" custScaleY="132963" custLinFactX="2000000" custLinFactY="-100000" custLinFactNeighborX="20136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23FF9-57E3-42B4-A7EC-53BEA845F009}" type="pres">
      <dgm:prSet presAssocID="{65A9CF9F-C018-4B6E-84D0-7F589B346169}" presName="sibTrans" presStyleLbl="sibTrans2D1" presStyleIdx="0" presStyleCnt="7" custScaleX="179165" custScaleY="2000000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C26E7E2D-83BD-4457-B475-F157B59F2827}" type="pres">
      <dgm:prSet presAssocID="{65A9CF9F-C018-4B6E-84D0-7F589B34616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B93EC08B-667F-483B-AB6B-DDB49872FC96}" type="pres">
      <dgm:prSet presAssocID="{8455D91F-FCF9-4A14-84B9-0A5D80F085F5}" presName="node" presStyleLbl="node1" presStyleIdx="1" presStyleCnt="8" custScaleX="2000000" custScaleY="130331" custLinFactX="3035902" custLinFactY="-100000" custLinFactNeighborX="3100000" custLinFactNeighborY="-105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5B382-4419-4BCD-8C2A-B6D4D2CFE6ED}" type="pres">
      <dgm:prSet presAssocID="{D1B971C2-4C0E-4B5D-A4F9-903AA47838E2}" presName="sibTrans" presStyleLbl="sibTrans2D1" presStyleIdx="1" presStyleCnt="7" custScaleX="182047" custScaleY="2000000"/>
      <dgm:spPr/>
      <dgm:t>
        <a:bodyPr/>
        <a:lstStyle/>
        <a:p>
          <a:endParaRPr lang="en-US"/>
        </a:p>
      </dgm:t>
    </dgm:pt>
    <dgm:pt modelId="{49509D84-2A66-412F-BC24-E3FA0246E3BF}" type="pres">
      <dgm:prSet presAssocID="{D1B971C2-4C0E-4B5D-A4F9-903AA47838E2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4ED1FBEA-F495-4C56-9A27-D2DACB3549B2}" type="pres">
      <dgm:prSet presAssocID="{0C1973F0-E5DA-4261-BF88-4987F488EC8F}" presName="node" presStyleLbl="node1" presStyleIdx="2" presStyleCnt="8" custScaleX="2000000" custScaleY="132963" custLinFactX="3982828" custLinFactY="-100000" custLinFactNeighborX="4000000" custLinFactNeighborY="-1079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0B906-B0F8-41AC-998E-CC6EAD196B0F}" type="pres">
      <dgm:prSet presAssocID="{603E6C79-C511-4DA2-9B83-06FD848A88A9}" presName="sibTrans" presStyleLbl="sibTrans2D1" presStyleIdx="2" presStyleCnt="7" custScaleX="179356" custScaleY="2000000"/>
      <dgm:spPr/>
      <dgm:t>
        <a:bodyPr/>
        <a:lstStyle/>
        <a:p>
          <a:endParaRPr lang="en-US"/>
        </a:p>
      </dgm:t>
    </dgm:pt>
    <dgm:pt modelId="{0E210ADB-EB7B-4F5D-B29C-42824D602B86}" type="pres">
      <dgm:prSet presAssocID="{603E6C79-C511-4DA2-9B83-06FD848A88A9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6D011E9-A295-45E0-A4EF-46653C059DAF}" type="pres">
      <dgm:prSet presAssocID="{00F39A38-0571-4035-837A-C97C40F3C796}" presName="node" presStyleLbl="node1" presStyleIdx="3" presStyleCnt="8" custScaleX="2000000" custScaleY="132963" custLinFactX="5400000" custLinFactY="-100000" custLinFactNeighborX="54214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47244-6C20-4217-AEC3-92D406A09F26}" type="pres">
      <dgm:prSet presAssocID="{DD1F5B78-5CC3-494F-BDE6-26B167A10048}" presName="sibTrans" presStyleLbl="sibTrans2D1" presStyleIdx="3" presStyleCnt="7" custScaleX="183463" custScaleY="2000000" custLinFactY="-521553" custLinFactNeighborX="506" custLinFactNeighborY="-600000"/>
      <dgm:spPr/>
      <dgm:t>
        <a:bodyPr/>
        <a:lstStyle/>
        <a:p>
          <a:endParaRPr lang="en-US"/>
        </a:p>
      </dgm:t>
    </dgm:pt>
    <dgm:pt modelId="{F8A8CF5F-F8B3-4BD3-8370-2B8EB78D0585}" type="pres">
      <dgm:prSet presAssocID="{DD1F5B78-5CC3-494F-BDE6-26B167A10048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60CCCBC-E5D3-4029-A377-D3549F00A094}" type="pres">
      <dgm:prSet presAssocID="{B7CD2013-BE13-47A0-B83A-8076EB8CFE0A}" presName="node" presStyleLbl="node1" presStyleIdx="4" presStyleCnt="8" custScaleX="2000000" custScaleY="141338" custLinFactX="-4752485" custLinFactY="53076" custLinFactNeighborX="-48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10EBB-77AC-4270-8B31-8373F5B94957}" type="pres">
      <dgm:prSet presAssocID="{2C1CA45A-9E01-425B-A98B-7CB05E79D89F}" presName="sibTrans" presStyleLbl="sibTrans2D1" presStyleIdx="4" presStyleCnt="7" custScaleX="197558" custScaleY="2000000"/>
      <dgm:spPr/>
      <dgm:t>
        <a:bodyPr/>
        <a:lstStyle/>
        <a:p>
          <a:endParaRPr lang="en-US"/>
        </a:p>
      </dgm:t>
    </dgm:pt>
    <dgm:pt modelId="{786A3A9A-F140-449E-8678-74A146AE5613}" type="pres">
      <dgm:prSet presAssocID="{2C1CA45A-9E01-425B-A98B-7CB05E79D89F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61BACCEA-61C1-4723-AF8C-1B36EEF6ABE5}" type="pres">
      <dgm:prSet presAssocID="{B9F8E4DD-44DF-4E1D-87FA-EE5364E8D2EC}" presName="node" presStyleLbl="node1" presStyleIdx="5" presStyleCnt="8" custScaleX="2000000" custScaleY="141338" custLinFactX="-3698296" custLinFactY="53076" custLinFactNeighborX="-3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F0AB0-63C7-4EC8-9063-AB9C1B23E1D0}" type="pres">
      <dgm:prSet presAssocID="{12C8F8D2-B214-469F-A5B8-137A5A5F5C78}" presName="sibTrans" presStyleLbl="sibTrans2D1" presStyleIdx="5" presStyleCnt="7" custScaleX="183526" custScaleY="2000000"/>
      <dgm:spPr/>
      <dgm:t>
        <a:bodyPr/>
        <a:lstStyle/>
        <a:p>
          <a:endParaRPr lang="en-US"/>
        </a:p>
      </dgm:t>
    </dgm:pt>
    <dgm:pt modelId="{A4186596-4516-436E-B7F5-62BEA1A004B1}" type="pres">
      <dgm:prSet presAssocID="{12C8F8D2-B214-469F-A5B8-137A5A5F5C78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4C8CDEEC-2955-42A5-9846-0EFE6EED863D}" type="pres">
      <dgm:prSet presAssocID="{A833BA43-9527-4913-863A-ADCED2EB30D7}" presName="node" presStyleLbl="node1" presStyleIdx="6" presStyleCnt="8" custScaleX="2000000" custScaleY="143130" custLinFactX="-2696552" custLinFactY="53972" custLinFactNeighborX="-2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E0427-44E3-4613-A014-4EAD39419459}" type="pres">
      <dgm:prSet presAssocID="{6B709411-2AF7-429D-BEE9-BF01DE9BD075}" presName="sibTrans" presStyleLbl="sibTrans2D1" presStyleIdx="6" presStyleCnt="7" custScaleX="183505" custScaleY="2000000"/>
      <dgm:spPr/>
      <dgm:t>
        <a:bodyPr/>
        <a:lstStyle/>
        <a:p>
          <a:endParaRPr lang="en-US"/>
        </a:p>
      </dgm:t>
    </dgm:pt>
    <dgm:pt modelId="{7BAAC852-AA74-4C61-A04C-FEDF32584A64}" type="pres">
      <dgm:prSet presAssocID="{6B709411-2AF7-429D-BEE9-BF01DE9BD075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3060179B-F9E4-4C7A-A2C1-0E6B1FBF79A5}" type="pres">
      <dgm:prSet presAssocID="{104819FF-E3FD-4670-BF4C-75691EE1BC2F}" presName="node" presStyleLbl="node1" presStyleIdx="7" presStyleCnt="8" custScaleX="2000000" custScaleY="145970" custLinFactX="-1694899" custLinFactY="55392" custLinFactNeighborX="-1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CB348B-EEE6-4FE1-8C1F-DB9B0B8E24A9}" type="presOf" srcId="{D1B971C2-4C0E-4B5D-A4F9-903AA47838E2}" destId="{D9B5B382-4419-4BCD-8C2A-B6D4D2CFE6ED}" srcOrd="0" destOrd="0" presId="urn:microsoft.com/office/officeart/2005/8/layout/process1"/>
    <dgm:cxn modelId="{0C0067F0-4353-43C3-9EA1-11C636D07D95}" srcId="{A9404D15-0FE2-48C7-B124-F3AA4084C521}" destId="{0C1973F0-E5DA-4261-BF88-4987F488EC8F}" srcOrd="2" destOrd="0" parTransId="{4920E1E6-90CC-4B13-B6A6-36ACD0C94685}" sibTransId="{603E6C79-C511-4DA2-9B83-06FD848A88A9}"/>
    <dgm:cxn modelId="{FC7DCF3C-A2DE-405F-ADB8-A02C90516DD1}" type="presOf" srcId="{65A9CF9F-C018-4B6E-84D0-7F589B346169}" destId="{C26E7E2D-83BD-4457-B475-F157B59F2827}" srcOrd="1" destOrd="0" presId="urn:microsoft.com/office/officeart/2005/8/layout/process1"/>
    <dgm:cxn modelId="{999033E2-05A1-43ED-9ECA-4019AFBCA3E2}" srcId="{A9404D15-0FE2-48C7-B124-F3AA4084C521}" destId="{104819FF-E3FD-4670-BF4C-75691EE1BC2F}" srcOrd="7" destOrd="0" parTransId="{427F1791-DE8E-4502-9A6F-A3A1D2EB8565}" sibTransId="{076C8251-BC3F-479E-9F2F-D07A7FD938AC}"/>
    <dgm:cxn modelId="{60FF8F3F-D46C-4DA5-930F-1CF312F41540}" type="presOf" srcId="{DD1F5B78-5CC3-494F-BDE6-26B167A10048}" destId="{F8A8CF5F-F8B3-4BD3-8370-2B8EB78D0585}" srcOrd="1" destOrd="0" presId="urn:microsoft.com/office/officeart/2005/8/layout/process1"/>
    <dgm:cxn modelId="{E5229B8F-6F95-4385-BFF6-FE524D397C4E}" type="presOf" srcId="{65A9CF9F-C018-4B6E-84D0-7F589B346169}" destId="{B4D23FF9-57E3-42B4-A7EC-53BEA845F009}" srcOrd="0" destOrd="0" presId="urn:microsoft.com/office/officeart/2005/8/layout/process1"/>
    <dgm:cxn modelId="{157B9DDD-8072-4D9B-B9ED-2F1C8B0698AD}" type="presOf" srcId="{104819FF-E3FD-4670-BF4C-75691EE1BC2F}" destId="{3060179B-F9E4-4C7A-A2C1-0E6B1FBF79A5}" srcOrd="0" destOrd="0" presId="urn:microsoft.com/office/officeart/2005/8/layout/process1"/>
    <dgm:cxn modelId="{0FF167D6-50CD-4BC1-B3EE-038320091596}" type="presOf" srcId="{DD1F5B78-5CC3-494F-BDE6-26B167A10048}" destId="{9D847244-6C20-4217-AEC3-92D406A09F26}" srcOrd="0" destOrd="0" presId="urn:microsoft.com/office/officeart/2005/8/layout/process1"/>
    <dgm:cxn modelId="{E8712FD9-2B0F-42AB-9989-6491109666FA}" type="presOf" srcId="{A9404D15-0FE2-48C7-B124-F3AA4084C521}" destId="{4CE8EB27-9A4E-40ED-8DA0-76DAFD527696}" srcOrd="0" destOrd="0" presId="urn:microsoft.com/office/officeart/2005/8/layout/process1"/>
    <dgm:cxn modelId="{7F800F7D-6FE0-495C-AADB-512D7BCCD851}" type="presOf" srcId="{603E6C79-C511-4DA2-9B83-06FD848A88A9}" destId="{40C0B906-B0F8-41AC-998E-CC6EAD196B0F}" srcOrd="0" destOrd="0" presId="urn:microsoft.com/office/officeart/2005/8/layout/process1"/>
    <dgm:cxn modelId="{4EC19A8E-6646-4785-9DB4-9E638A94541B}" type="presOf" srcId="{D1B971C2-4C0E-4B5D-A4F9-903AA47838E2}" destId="{49509D84-2A66-412F-BC24-E3FA0246E3BF}" srcOrd="1" destOrd="0" presId="urn:microsoft.com/office/officeart/2005/8/layout/process1"/>
    <dgm:cxn modelId="{F625B371-5E3E-4007-9827-89E7DEB83445}" type="presOf" srcId="{00F39A38-0571-4035-837A-C97C40F3C796}" destId="{96D011E9-A295-45E0-A4EF-46653C059DAF}" srcOrd="0" destOrd="0" presId="urn:microsoft.com/office/officeart/2005/8/layout/process1"/>
    <dgm:cxn modelId="{23012F35-5A92-4BFB-8168-885CB8659AE9}" type="presOf" srcId="{12C8F8D2-B214-469F-A5B8-137A5A5F5C78}" destId="{A4186596-4516-436E-B7F5-62BEA1A004B1}" srcOrd="1" destOrd="0" presId="urn:microsoft.com/office/officeart/2005/8/layout/process1"/>
    <dgm:cxn modelId="{03CCAAE8-E3DB-45C0-A881-89DD89C72DE3}" type="presOf" srcId="{8455D91F-FCF9-4A14-84B9-0A5D80F085F5}" destId="{B93EC08B-667F-483B-AB6B-DDB49872FC96}" srcOrd="0" destOrd="0" presId="urn:microsoft.com/office/officeart/2005/8/layout/process1"/>
    <dgm:cxn modelId="{24B53F25-169F-41DE-9A40-5E5130B6E336}" srcId="{A9404D15-0FE2-48C7-B124-F3AA4084C521}" destId="{00F39A38-0571-4035-837A-C97C40F3C796}" srcOrd="3" destOrd="0" parTransId="{B92E5754-698B-4252-AC8C-8E1FF4DB0706}" sibTransId="{DD1F5B78-5CC3-494F-BDE6-26B167A10048}"/>
    <dgm:cxn modelId="{C500BF6E-EE84-4FF3-9E65-1A828429772F}" type="presOf" srcId="{2C1CA45A-9E01-425B-A98B-7CB05E79D89F}" destId="{4E210EBB-77AC-4270-8B31-8373F5B94957}" srcOrd="0" destOrd="0" presId="urn:microsoft.com/office/officeart/2005/8/layout/process1"/>
    <dgm:cxn modelId="{ACAAD77A-89FD-4024-9027-0937F7FA9114}" type="presOf" srcId="{12C8F8D2-B214-469F-A5B8-137A5A5F5C78}" destId="{24EF0AB0-63C7-4EC8-9063-AB9C1B23E1D0}" srcOrd="0" destOrd="0" presId="urn:microsoft.com/office/officeart/2005/8/layout/process1"/>
    <dgm:cxn modelId="{D88F314D-B319-411C-80BD-E54DDD456946}" type="presOf" srcId="{6B026640-4EB6-41D1-BD82-BCEE24D8EB18}" destId="{11F1FD18-8427-4210-8E38-B264AF8DA68F}" srcOrd="0" destOrd="0" presId="urn:microsoft.com/office/officeart/2005/8/layout/process1"/>
    <dgm:cxn modelId="{7C844402-D793-4E0F-8BC2-BF63FB7DF95C}" srcId="{A9404D15-0FE2-48C7-B124-F3AA4084C521}" destId="{8455D91F-FCF9-4A14-84B9-0A5D80F085F5}" srcOrd="1" destOrd="0" parTransId="{94806B8D-0FA7-4FB4-A5D7-94786E09FC8B}" sibTransId="{D1B971C2-4C0E-4B5D-A4F9-903AA47838E2}"/>
    <dgm:cxn modelId="{3D957386-C475-4287-9D90-724A70D9D3FC}" type="presOf" srcId="{6B709411-2AF7-429D-BEE9-BF01DE9BD075}" destId="{FDCE0427-44E3-4613-A014-4EAD39419459}" srcOrd="0" destOrd="0" presId="urn:microsoft.com/office/officeart/2005/8/layout/process1"/>
    <dgm:cxn modelId="{56453020-4532-4705-B2A8-205693D71E37}" type="presOf" srcId="{603E6C79-C511-4DA2-9B83-06FD848A88A9}" destId="{0E210ADB-EB7B-4F5D-B29C-42824D602B86}" srcOrd="1" destOrd="0" presId="urn:microsoft.com/office/officeart/2005/8/layout/process1"/>
    <dgm:cxn modelId="{CBB63302-9E50-4C5E-A313-C47AEAE3E8AD}" type="presOf" srcId="{2C1CA45A-9E01-425B-A98B-7CB05E79D89F}" destId="{786A3A9A-F140-449E-8678-74A146AE5613}" srcOrd="1" destOrd="0" presId="urn:microsoft.com/office/officeart/2005/8/layout/process1"/>
    <dgm:cxn modelId="{BAE3115C-FF13-43E7-8E62-71625F88D60A}" srcId="{A9404D15-0FE2-48C7-B124-F3AA4084C521}" destId="{A833BA43-9527-4913-863A-ADCED2EB30D7}" srcOrd="6" destOrd="0" parTransId="{82063D08-BEDF-4B87-AA4E-19E5AF88A199}" sibTransId="{6B709411-2AF7-429D-BEE9-BF01DE9BD075}"/>
    <dgm:cxn modelId="{EE4030C3-0B05-4F68-846F-040FF6215F81}" srcId="{A9404D15-0FE2-48C7-B124-F3AA4084C521}" destId="{6B026640-4EB6-41D1-BD82-BCEE24D8EB18}" srcOrd="0" destOrd="0" parTransId="{8275F2A4-9222-4B11-A1D2-DC49191E0B47}" sibTransId="{65A9CF9F-C018-4B6E-84D0-7F589B346169}"/>
    <dgm:cxn modelId="{BD35440B-517F-4AE9-BBE9-ADF382C5A049}" type="presOf" srcId="{B7CD2013-BE13-47A0-B83A-8076EB8CFE0A}" destId="{260CCCBC-E5D3-4029-A377-D3549F00A094}" srcOrd="0" destOrd="0" presId="urn:microsoft.com/office/officeart/2005/8/layout/process1"/>
    <dgm:cxn modelId="{673BFD6D-AB2C-483D-97E9-FB95D7E68D3F}" srcId="{A9404D15-0FE2-48C7-B124-F3AA4084C521}" destId="{B7CD2013-BE13-47A0-B83A-8076EB8CFE0A}" srcOrd="4" destOrd="0" parTransId="{1FE23C5F-6A05-4E5D-85FC-C7E7A17EECE6}" sibTransId="{2C1CA45A-9E01-425B-A98B-7CB05E79D89F}"/>
    <dgm:cxn modelId="{C99227CA-4FB3-4AA8-AE23-93EA5835290E}" type="presOf" srcId="{0C1973F0-E5DA-4261-BF88-4987F488EC8F}" destId="{4ED1FBEA-F495-4C56-9A27-D2DACB3549B2}" srcOrd="0" destOrd="0" presId="urn:microsoft.com/office/officeart/2005/8/layout/process1"/>
    <dgm:cxn modelId="{C55F99B7-EFCD-4A49-B287-64F17F42C094}" type="presOf" srcId="{6B709411-2AF7-429D-BEE9-BF01DE9BD075}" destId="{7BAAC852-AA74-4C61-A04C-FEDF32584A64}" srcOrd="1" destOrd="0" presId="urn:microsoft.com/office/officeart/2005/8/layout/process1"/>
    <dgm:cxn modelId="{06218D6C-9858-4497-B9AA-A4F29029AD62}" type="presOf" srcId="{B9F8E4DD-44DF-4E1D-87FA-EE5364E8D2EC}" destId="{61BACCEA-61C1-4723-AF8C-1B36EEF6ABE5}" srcOrd="0" destOrd="0" presId="urn:microsoft.com/office/officeart/2005/8/layout/process1"/>
    <dgm:cxn modelId="{9B58F889-4508-42CD-97A6-77FCBF0945FF}" srcId="{A9404D15-0FE2-48C7-B124-F3AA4084C521}" destId="{B9F8E4DD-44DF-4E1D-87FA-EE5364E8D2EC}" srcOrd="5" destOrd="0" parTransId="{9AE0AB3B-5C27-480B-9EA6-3EF53828B9C9}" sibTransId="{12C8F8D2-B214-469F-A5B8-137A5A5F5C78}"/>
    <dgm:cxn modelId="{D34377F9-A8DD-4D5C-A2B4-E981805ACF11}" type="presOf" srcId="{A833BA43-9527-4913-863A-ADCED2EB30D7}" destId="{4C8CDEEC-2955-42A5-9846-0EFE6EED863D}" srcOrd="0" destOrd="0" presId="urn:microsoft.com/office/officeart/2005/8/layout/process1"/>
    <dgm:cxn modelId="{6D2BA475-556E-4C46-92BA-FDF60BC2776A}" type="presParOf" srcId="{4CE8EB27-9A4E-40ED-8DA0-76DAFD527696}" destId="{11F1FD18-8427-4210-8E38-B264AF8DA68F}" srcOrd="0" destOrd="0" presId="urn:microsoft.com/office/officeart/2005/8/layout/process1"/>
    <dgm:cxn modelId="{4F2BA390-9948-47DC-ABA9-9E560950AEEB}" type="presParOf" srcId="{4CE8EB27-9A4E-40ED-8DA0-76DAFD527696}" destId="{B4D23FF9-57E3-42B4-A7EC-53BEA845F009}" srcOrd="1" destOrd="0" presId="urn:microsoft.com/office/officeart/2005/8/layout/process1"/>
    <dgm:cxn modelId="{863074FB-A2CB-4D23-B39A-17CC4C57611F}" type="presParOf" srcId="{B4D23FF9-57E3-42B4-A7EC-53BEA845F009}" destId="{C26E7E2D-83BD-4457-B475-F157B59F2827}" srcOrd="0" destOrd="0" presId="urn:microsoft.com/office/officeart/2005/8/layout/process1"/>
    <dgm:cxn modelId="{88CEB91D-E667-4456-B6C8-19597B3CF953}" type="presParOf" srcId="{4CE8EB27-9A4E-40ED-8DA0-76DAFD527696}" destId="{B93EC08B-667F-483B-AB6B-DDB49872FC96}" srcOrd="2" destOrd="0" presId="urn:microsoft.com/office/officeart/2005/8/layout/process1"/>
    <dgm:cxn modelId="{4B09E7B9-B600-4F2A-91EB-E7D582930604}" type="presParOf" srcId="{4CE8EB27-9A4E-40ED-8DA0-76DAFD527696}" destId="{D9B5B382-4419-4BCD-8C2A-B6D4D2CFE6ED}" srcOrd="3" destOrd="0" presId="urn:microsoft.com/office/officeart/2005/8/layout/process1"/>
    <dgm:cxn modelId="{91B91AF7-F786-4046-A39C-CF54D08636AD}" type="presParOf" srcId="{D9B5B382-4419-4BCD-8C2A-B6D4D2CFE6ED}" destId="{49509D84-2A66-412F-BC24-E3FA0246E3BF}" srcOrd="0" destOrd="0" presId="urn:microsoft.com/office/officeart/2005/8/layout/process1"/>
    <dgm:cxn modelId="{ED227C89-8085-4826-B324-C3CF838AE005}" type="presParOf" srcId="{4CE8EB27-9A4E-40ED-8DA0-76DAFD527696}" destId="{4ED1FBEA-F495-4C56-9A27-D2DACB3549B2}" srcOrd="4" destOrd="0" presId="urn:microsoft.com/office/officeart/2005/8/layout/process1"/>
    <dgm:cxn modelId="{8BA9115C-B44C-4244-987E-DD064A7ACA6C}" type="presParOf" srcId="{4CE8EB27-9A4E-40ED-8DA0-76DAFD527696}" destId="{40C0B906-B0F8-41AC-998E-CC6EAD196B0F}" srcOrd="5" destOrd="0" presId="urn:microsoft.com/office/officeart/2005/8/layout/process1"/>
    <dgm:cxn modelId="{E70FE019-4188-474C-96AB-201C00C72BDC}" type="presParOf" srcId="{40C0B906-B0F8-41AC-998E-CC6EAD196B0F}" destId="{0E210ADB-EB7B-4F5D-B29C-42824D602B86}" srcOrd="0" destOrd="0" presId="urn:microsoft.com/office/officeart/2005/8/layout/process1"/>
    <dgm:cxn modelId="{FF8C62B6-1F5C-4EB6-A81D-A1E592A9108C}" type="presParOf" srcId="{4CE8EB27-9A4E-40ED-8DA0-76DAFD527696}" destId="{96D011E9-A295-45E0-A4EF-46653C059DAF}" srcOrd="6" destOrd="0" presId="urn:microsoft.com/office/officeart/2005/8/layout/process1"/>
    <dgm:cxn modelId="{A834E8D5-98C0-4EF5-B06A-1D05A23FFF82}" type="presParOf" srcId="{4CE8EB27-9A4E-40ED-8DA0-76DAFD527696}" destId="{9D847244-6C20-4217-AEC3-92D406A09F26}" srcOrd="7" destOrd="0" presId="urn:microsoft.com/office/officeart/2005/8/layout/process1"/>
    <dgm:cxn modelId="{4E7591CA-51CD-430D-BCA4-7A450FF02239}" type="presParOf" srcId="{9D847244-6C20-4217-AEC3-92D406A09F26}" destId="{F8A8CF5F-F8B3-4BD3-8370-2B8EB78D0585}" srcOrd="0" destOrd="0" presId="urn:microsoft.com/office/officeart/2005/8/layout/process1"/>
    <dgm:cxn modelId="{85473AC0-49D9-4ACF-ACEE-4DBDE96F6F62}" type="presParOf" srcId="{4CE8EB27-9A4E-40ED-8DA0-76DAFD527696}" destId="{260CCCBC-E5D3-4029-A377-D3549F00A094}" srcOrd="8" destOrd="0" presId="urn:microsoft.com/office/officeart/2005/8/layout/process1"/>
    <dgm:cxn modelId="{6F9E2303-08CE-4E0A-A419-408BA8614AFA}" type="presParOf" srcId="{4CE8EB27-9A4E-40ED-8DA0-76DAFD527696}" destId="{4E210EBB-77AC-4270-8B31-8373F5B94957}" srcOrd="9" destOrd="0" presId="urn:microsoft.com/office/officeart/2005/8/layout/process1"/>
    <dgm:cxn modelId="{B265D8FE-2A37-4FED-82D5-ACEC89F0C1AF}" type="presParOf" srcId="{4E210EBB-77AC-4270-8B31-8373F5B94957}" destId="{786A3A9A-F140-449E-8678-74A146AE5613}" srcOrd="0" destOrd="0" presId="urn:microsoft.com/office/officeart/2005/8/layout/process1"/>
    <dgm:cxn modelId="{6E03A3F4-E5D3-4B4E-B59E-0B0BC67A15CB}" type="presParOf" srcId="{4CE8EB27-9A4E-40ED-8DA0-76DAFD527696}" destId="{61BACCEA-61C1-4723-AF8C-1B36EEF6ABE5}" srcOrd="10" destOrd="0" presId="urn:microsoft.com/office/officeart/2005/8/layout/process1"/>
    <dgm:cxn modelId="{B627E544-3F7E-4624-A159-D79AA07E157C}" type="presParOf" srcId="{4CE8EB27-9A4E-40ED-8DA0-76DAFD527696}" destId="{24EF0AB0-63C7-4EC8-9063-AB9C1B23E1D0}" srcOrd="11" destOrd="0" presId="urn:microsoft.com/office/officeart/2005/8/layout/process1"/>
    <dgm:cxn modelId="{BA7342B2-B5A6-4BE1-95BE-113C95360253}" type="presParOf" srcId="{24EF0AB0-63C7-4EC8-9063-AB9C1B23E1D0}" destId="{A4186596-4516-436E-B7F5-62BEA1A004B1}" srcOrd="0" destOrd="0" presId="urn:microsoft.com/office/officeart/2005/8/layout/process1"/>
    <dgm:cxn modelId="{53F82AB4-FC8E-4A6F-B8F3-C711A90DE73C}" type="presParOf" srcId="{4CE8EB27-9A4E-40ED-8DA0-76DAFD527696}" destId="{4C8CDEEC-2955-42A5-9846-0EFE6EED863D}" srcOrd="12" destOrd="0" presId="urn:microsoft.com/office/officeart/2005/8/layout/process1"/>
    <dgm:cxn modelId="{D3F04E57-9B7A-4D9C-A586-A61E14C63FA9}" type="presParOf" srcId="{4CE8EB27-9A4E-40ED-8DA0-76DAFD527696}" destId="{FDCE0427-44E3-4613-A014-4EAD39419459}" srcOrd="13" destOrd="0" presId="urn:microsoft.com/office/officeart/2005/8/layout/process1"/>
    <dgm:cxn modelId="{B3FF238F-ED5F-482E-9707-F8634E12B44C}" type="presParOf" srcId="{FDCE0427-44E3-4613-A014-4EAD39419459}" destId="{7BAAC852-AA74-4C61-A04C-FEDF32584A64}" srcOrd="0" destOrd="0" presId="urn:microsoft.com/office/officeart/2005/8/layout/process1"/>
    <dgm:cxn modelId="{0039D309-2148-4319-A3B7-D5F8C3711580}" type="presParOf" srcId="{4CE8EB27-9A4E-40ED-8DA0-76DAFD527696}" destId="{3060179B-F9E4-4C7A-A2C1-0E6B1FBF79A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3AC17F-9D9F-489F-AB85-B501836E101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8F737-8283-4C0C-B96B-00E07F4FDD14}">
      <dgm:prSet phldrT="[Tekst]" custT="1"/>
      <dgm:spPr/>
      <dgm:t>
        <a:bodyPr/>
        <a:lstStyle/>
        <a:p>
          <a:r>
            <a:rPr lang="nl-NL" sz="1000" dirty="0" smtClean="0"/>
            <a:t>Data </a:t>
          </a:r>
          <a:r>
            <a:rPr lang="nl-NL" sz="1000" dirty="0" err="1" smtClean="0"/>
            <a:t>Preparation</a:t>
          </a:r>
          <a:endParaRPr lang="en-US" sz="1000" dirty="0"/>
        </a:p>
      </dgm:t>
    </dgm:pt>
    <dgm:pt modelId="{CAFF2345-13B5-45E1-9F88-802EE05E9A5A}" type="parTrans" cxnId="{EEBD0890-5D1D-45D0-A673-83EF5B6CF93E}">
      <dgm:prSet/>
      <dgm:spPr/>
      <dgm:t>
        <a:bodyPr/>
        <a:lstStyle/>
        <a:p>
          <a:endParaRPr lang="en-US"/>
        </a:p>
      </dgm:t>
    </dgm:pt>
    <dgm:pt modelId="{9BB1DDC0-334B-4402-B3AE-AC0150FA4BD3}" type="sibTrans" cxnId="{EEBD0890-5D1D-45D0-A673-83EF5B6CF93E}">
      <dgm:prSet/>
      <dgm:spPr/>
      <dgm:t>
        <a:bodyPr/>
        <a:lstStyle/>
        <a:p>
          <a:endParaRPr lang="en-US"/>
        </a:p>
      </dgm:t>
    </dgm:pt>
    <dgm:pt modelId="{444E769D-FE95-4234-9D62-6AA42C890900}">
      <dgm:prSet phldrT="[Tekst]" custT="1"/>
      <dgm:spPr/>
      <dgm:t>
        <a:bodyPr/>
        <a:lstStyle/>
        <a:p>
          <a:r>
            <a:rPr lang="nl-NL" sz="1000" dirty="0" err="1" smtClean="0"/>
            <a:t>Alignment</a:t>
          </a:r>
          <a:endParaRPr lang="en-US" sz="1000" dirty="0"/>
        </a:p>
      </dgm:t>
    </dgm:pt>
    <dgm:pt modelId="{CB7C3C04-0D7C-43BE-9963-2854077A5BF3}" type="parTrans" cxnId="{DC4F27E3-4302-4190-A570-31CADB2D5824}">
      <dgm:prSet/>
      <dgm:spPr/>
      <dgm:t>
        <a:bodyPr/>
        <a:lstStyle/>
        <a:p>
          <a:endParaRPr lang="en-US"/>
        </a:p>
      </dgm:t>
    </dgm:pt>
    <dgm:pt modelId="{34D00DBC-F6CD-44C7-A3DE-B965518217E1}" type="sibTrans" cxnId="{DC4F27E3-4302-4190-A570-31CADB2D5824}">
      <dgm:prSet/>
      <dgm:spPr/>
      <dgm:t>
        <a:bodyPr/>
        <a:lstStyle/>
        <a:p>
          <a:endParaRPr lang="en-US"/>
        </a:p>
      </dgm:t>
    </dgm:pt>
    <dgm:pt modelId="{C2E8DA81-00BD-4F1F-A3AD-327387590727}">
      <dgm:prSet phldrT="[Tekst]" custT="1"/>
      <dgm:spPr/>
      <dgm:t>
        <a:bodyPr/>
        <a:lstStyle/>
        <a:p>
          <a:r>
            <a:rPr lang="nl-NL" sz="1000" dirty="0" err="1" smtClean="0"/>
            <a:t>Trimming</a:t>
          </a:r>
          <a:endParaRPr lang="en-US" sz="1000" dirty="0"/>
        </a:p>
      </dgm:t>
    </dgm:pt>
    <dgm:pt modelId="{EF39F424-8D76-4FD1-995A-30D1C373EBEE}" type="parTrans" cxnId="{759F95AE-8D02-4DF9-BC7F-0060BDADC3BC}">
      <dgm:prSet/>
      <dgm:spPr/>
      <dgm:t>
        <a:bodyPr/>
        <a:lstStyle/>
        <a:p>
          <a:endParaRPr lang="en-US"/>
        </a:p>
      </dgm:t>
    </dgm:pt>
    <dgm:pt modelId="{BC3EF7C7-D099-49A2-81FE-207303A85E91}" type="sibTrans" cxnId="{759F95AE-8D02-4DF9-BC7F-0060BDADC3BC}">
      <dgm:prSet/>
      <dgm:spPr/>
      <dgm:t>
        <a:bodyPr/>
        <a:lstStyle/>
        <a:p>
          <a:endParaRPr lang="en-US"/>
        </a:p>
      </dgm:t>
    </dgm:pt>
    <dgm:pt modelId="{9CC09261-16CA-4EC2-B395-262CF4000709}">
      <dgm:prSet phldrT="[Tekst]" custT="1"/>
      <dgm:spPr/>
      <dgm:t>
        <a:bodyPr/>
        <a:lstStyle/>
        <a:p>
          <a:r>
            <a:rPr lang="nl-NL" sz="1000" dirty="0" err="1" smtClean="0"/>
            <a:t>Quality</a:t>
          </a:r>
          <a:r>
            <a:rPr lang="nl-NL" sz="1000" dirty="0" smtClean="0"/>
            <a:t> </a:t>
          </a:r>
          <a:r>
            <a:rPr lang="nl-NL" sz="1000" dirty="0" err="1" smtClean="0"/>
            <a:t>Control</a:t>
          </a:r>
          <a:endParaRPr lang="en-US" sz="1000" dirty="0"/>
        </a:p>
      </dgm:t>
    </dgm:pt>
    <dgm:pt modelId="{782577F9-5BC1-42F2-9FA1-1899F9D10892}" type="parTrans" cxnId="{ADFD8FC7-DA52-45D6-8902-92FA5AD8886A}">
      <dgm:prSet/>
      <dgm:spPr/>
      <dgm:t>
        <a:bodyPr/>
        <a:lstStyle/>
        <a:p>
          <a:endParaRPr lang="en-US"/>
        </a:p>
      </dgm:t>
    </dgm:pt>
    <dgm:pt modelId="{C675EFCB-F894-44D7-ABB2-D3B825DE6C66}" type="sibTrans" cxnId="{ADFD8FC7-DA52-45D6-8902-92FA5AD8886A}">
      <dgm:prSet/>
      <dgm:spPr/>
      <dgm:t>
        <a:bodyPr/>
        <a:lstStyle/>
        <a:p>
          <a:endParaRPr lang="en-US"/>
        </a:p>
      </dgm:t>
    </dgm:pt>
    <dgm:pt modelId="{5A1D3876-754F-40F7-8F25-EF121EB41242}">
      <dgm:prSet phldrT="[Tekst]" custT="1"/>
      <dgm:spPr/>
      <dgm:t>
        <a:bodyPr/>
        <a:lstStyle/>
        <a:p>
          <a:r>
            <a:rPr lang="nl-NL" sz="1000" dirty="0" err="1" smtClean="0"/>
            <a:t>E-Value</a:t>
          </a:r>
          <a:endParaRPr lang="en-US" sz="1000" dirty="0"/>
        </a:p>
      </dgm:t>
    </dgm:pt>
    <dgm:pt modelId="{066FFB11-22EE-4DB9-8CAD-EDC8D10BEA64}" type="parTrans" cxnId="{CEED8862-A0C0-463E-83C5-FE80CE7E9E64}">
      <dgm:prSet/>
      <dgm:spPr/>
      <dgm:t>
        <a:bodyPr/>
        <a:lstStyle/>
        <a:p>
          <a:endParaRPr lang="en-US"/>
        </a:p>
      </dgm:t>
    </dgm:pt>
    <dgm:pt modelId="{FA88543C-7F53-4179-BDD2-72B3E4AF4513}" type="sibTrans" cxnId="{CEED8862-A0C0-463E-83C5-FE80CE7E9E64}">
      <dgm:prSet/>
      <dgm:spPr/>
      <dgm:t>
        <a:bodyPr/>
        <a:lstStyle/>
        <a:p>
          <a:endParaRPr lang="en-US"/>
        </a:p>
      </dgm:t>
    </dgm:pt>
    <dgm:pt modelId="{CA02BF23-DCC9-4E31-A073-6DFB23CA5B0C}">
      <dgm:prSet phldrT="[Tekst]" custT="1"/>
      <dgm:spPr/>
      <dgm:t>
        <a:bodyPr/>
        <a:lstStyle/>
        <a:p>
          <a:r>
            <a:rPr lang="nl-NL" sz="1000" dirty="0" err="1" smtClean="0"/>
            <a:t>Bit-Score</a:t>
          </a:r>
          <a:endParaRPr lang="en-US" sz="1000" dirty="0"/>
        </a:p>
      </dgm:t>
    </dgm:pt>
    <dgm:pt modelId="{CA82F55B-88F0-4EA0-BA05-7ADDB73F354F}" type="parTrans" cxnId="{BDC75906-D1EA-4068-ADB5-0EE8680A759B}">
      <dgm:prSet/>
      <dgm:spPr/>
      <dgm:t>
        <a:bodyPr/>
        <a:lstStyle/>
        <a:p>
          <a:endParaRPr lang="en-US"/>
        </a:p>
      </dgm:t>
    </dgm:pt>
    <dgm:pt modelId="{AA7AFD1A-683F-4E9E-AD6B-099050F410C8}" type="sibTrans" cxnId="{BDC75906-D1EA-4068-ADB5-0EE8680A759B}">
      <dgm:prSet/>
      <dgm:spPr/>
      <dgm:t>
        <a:bodyPr/>
        <a:lstStyle/>
        <a:p>
          <a:endParaRPr lang="en-US"/>
        </a:p>
      </dgm:t>
    </dgm:pt>
    <dgm:pt modelId="{5A4C9242-0947-4829-9308-37674E420474}">
      <dgm:prSet phldrT="[Tekst]" custT="1"/>
      <dgm:spPr/>
      <dgm:t>
        <a:bodyPr/>
        <a:lstStyle/>
        <a:p>
          <a:r>
            <a:rPr lang="en-US" sz="1000" noProof="0" dirty="0" smtClean="0"/>
            <a:t>Integration</a:t>
          </a:r>
          <a:endParaRPr lang="en-US" sz="1000" noProof="0" dirty="0"/>
        </a:p>
      </dgm:t>
    </dgm:pt>
    <dgm:pt modelId="{C7D08FD7-757C-402D-A4E8-FBC996A62204}" type="parTrans" cxnId="{A8DAAF8F-916F-4DD3-82C2-8AAEEABA9CCD}">
      <dgm:prSet/>
      <dgm:spPr/>
      <dgm:t>
        <a:bodyPr/>
        <a:lstStyle/>
        <a:p>
          <a:endParaRPr lang="en-US"/>
        </a:p>
      </dgm:t>
    </dgm:pt>
    <dgm:pt modelId="{C2218C3B-8E68-474E-AF1B-1FC939B5E0AA}" type="sibTrans" cxnId="{A8DAAF8F-916F-4DD3-82C2-8AAEEABA9CCD}">
      <dgm:prSet/>
      <dgm:spPr/>
      <dgm:t>
        <a:bodyPr/>
        <a:lstStyle/>
        <a:p>
          <a:endParaRPr lang="en-US"/>
        </a:p>
      </dgm:t>
    </dgm:pt>
    <dgm:pt modelId="{070E32FB-0F40-4A39-A84C-DFEBE682817C}">
      <dgm:prSet phldrT="[Tekst]" custT="1"/>
      <dgm:spPr/>
      <dgm:t>
        <a:bodyPr/>
        <a:lstStyle/>
        <a:p>
          <a:r>
            <a:rPr lang="nl-NL" sz="1000" dirty="0" smtClean="0"/>
            <a:t>User Interface</a:t>
          </a:r>
          <a:endParaRPr lang="en-US" sz="1000" dirty="0"/>
        </a:p>
      </dgm:t>
    </dgm:pt>
    <dgm:pt modelId="{7C19778F-918D-48E2-93F4-2DE5CA08DB7B}" type="parTrans" cxnId="{F3A626D7-A5B8-470F-8CD5-4182AE8499CB}">
      <dgm:prSet/>
      <dgm:spPr/>
      <dgm:t>
        <a:bodyPr/>
        <a:lstStyle/>
        <a:p>
          <a:endParaRPr lang="en-US"/>
        </a:p>
      </dgm:t>
    </dgm:pt>
    <dgm:pt modelId="{36FF2B40-A85D-4A8C-8AB3-2B7363776C42}" type="sibTrans" cxnId="{F3A626D7-A5B8-470F-8CD5-4182AE8499CB}">
      <dgm:prSet/>
      <dgm:spPr/>
      <dgm:t>
        <a:bodyPr/>
        <a:lstStyle/>
        <a:p>
          <a:endParaRPr lang="en-US"/>
        </a:p>
      </dgm:t>
    </dgm:pt>
    <dgm:pt modelId="{B6564F96-94F9-4A14-9ABE-2DFB417ABFB4}">
      <dgm:prSet phldrT="[Tekst]" custT="1"/>
      <dgm:spPr/>
      <dgm:t>
        <a:bodyPr/>
        <a:lstStyle/>
        <a:p>
          <a:endParaRPr lang="en-US" sz="1000" dirty="0"/>
        </a:p>
      </dgm:t>
    </dgm:pt>
    <dgm:pt modelId="{C5E72ACE-601A-479D-8717-8B2D00D5D1F4}" type="parTrans" cxnId="{DE4FAFB8-F45C-44CF-A5C0-0217D14F751C}">
      <dgm:prSet/>
      <dgm:spPr/>
      <dgm:t>
        <a:bodyPr/>
        <a:lstStyle/>
        <a:p>
          <a:endParaRPr lang="en-US"/>
        </a:p>
      </dgm:t>
    </dgm:pt>
    <dgm:pt modelId="{66D2DD8A-6EB2-4EFF-BA49-7C61C386FF4B}" type="sibTrans" cxnId="{DE4FAFB8-F45C-44CF-A5C0-0217D14F751C}">
      <dgm:prSet/>
      <dgm:spPr/>
      <dgm:t>
        <a:bodyPr/>
        <a:lstStyle/>
        <a:p>
          <a:endParaRPr lang="en-US"/>
        </a:p>
      </dgm:t>
    </dgm:pt>
    <dgm:pt modelId="{E18926CB-AA09-4AE3-98B9-CDF0672FFB09}">
      <dgm:prSet phldrT="[Tekst]" custT="1"/>
      <dgm:spPr/>
      <dgm:t>
        <a:bodyPr/>
        <a:lstStyle/>
        <a:p>
          <a:endParaRPr lang="nl-NL" sz="1000" dirty="0" smtClean="0"/>
        </a:p>
        <a:p>
          <a:r>
            <a:rPr lang="nl-NL" sz="1000" dirty="0" smtClean="0"/>
            <a:t>Clustering</a:t>
          </a:r>
          <a:endParaRPr lang="en-US" sz="1000" dirty="0"/>
        </a:p>
      </dgm:t>
    </dgm:pt>
    <dgm:pt modelId="{13023068-E6D3-4091-8291-6B68A166472A}" type="parTrans" cxnId="{6B052875-3433-4123-8D60-4A09C1077132}">
      <dgm:prSet/>
      <dgm:spPr/>
      <dgm:t>
        <a:bodyPr/>
        <a:lstStyle/>
        <a:p>
          <a:endParaRPr lang="en-US"/>
        </a:p>
      </dgm:t>
    </dgm:pt>
    <dgm:pt modelId="{3AC1E29E-F1DD-4B77-AB6D-E75AC072B2E4}" type="sibTrans" cxnId="{6B052875-3433-4123-8D60-4A09C1077132}">
      <dgm:prSet/>
      <dgm:spPr/>
      <dgm:t>
        <a:bodyPr/>
        <a:lstStyle/>
        <a:p>
          <a:endParaRPr lang="en-US"/>
        </a:p>
      </dgm:t>
    </dgm:pt>
    <dgm:pt modelId="{E7398FED-6B4C-4A61-9914-D185AC780BAA}">
      <dgm:prSet phldrT="[Tekst]" custT="1"/>
      <dgm:spPr/>
      <dgm:t>
        <a:bodyPr/>
        <a:lstStyle/>
        <a:p>
          <a:r>
            <a:rPr lang="nl-NL" sz="1000" dirty="0" err="1" smtClean="0"/>
            <a:t>Serial</a:t>
          </a:r>
          <a:r>
            <a:rPr lang="nl-NL" sz="1000" dirty="0" smtClean="0"/>
            <a:t> BLAST</a:t>
          </a:r>
          <a:endParaRPr lang="en-US" sz="1000" dirty="0"/>
        </a:p>
      </dgm:t>
    </dgm:pt>
    <dgm:pt modelId="{714FB7C3-9663-4D92-B40B-41DF7ED33370}" type="parTrans" cxnId="{2740D879-874B-452C-8122-0720784E2714}">
      <dgm:prSet/>
      <dgm:spPr/>
      <dgm:t>
        <a:bodyPr/>
        <a:lstStyle/>
        <a:p>
          <a:endParaRPr lang="en-US"/>
        </a:p>
      </dgm:t>
    </dgm:pt>
    <dgm:pt modelId="{DA15C907-E62A-4944-B869-6E7705582452}" type="sibTrans" cxnId="{2740D879-874B-452C-8122-0720784E2714}">
      <dgm:prSet/>
      <dgm:spPr/>
      <dgm:t>
        <a:bodyPr/>
        <a:lstStyle/>
        <a:p>
          <a:endParaRPr lang="en-US"/>
        </a:p>
      </dgm:t>
    </dgm:pt>
    <dgm:pt modelId="{D747E4EE-075C-4D50-9FBC-684C92DEA969}">
      <dgm:prSet phldrT="[Tekst]" custT="1"/>
      <dgm:spPr/>
      <dgm:t>
        <a:bodyPr/>
        <a:lstStyle/>
        <a:p>
          <a:r>
            <a:rPr lang="nl-NL" sz="1000" dirty="0" smtClean="0"/>
            <a:t>Global BLAST</a:t>
          </a:r>
          <a:br>
            <a:rPr lang="nl-NL" sz="1000" dirty="0" smtClean="0"/>
          </a:br>
          <a:endParaRPr lang="en-US" sz="1000" dirty="0"/>
        </a:p>
      </dgm:t>
    </dgm:pt>
    <dgm:pt modelId="{D1158A60-FC9A-4B34-B47D-957DA05D46AF}" type="parTrans" cxnId="{1E35FAEC-6BCD-4EA6-9FF8-95C1E665F2FB}">
      <dgm:prSet/>
      <dgm:spPr/>
      <dgm:t>
        <a:bodyPr/>
        <a:lstStyle/>
        <a:p>
          <a:endParaRPr lang="en-US"/>
        </a:p>
      </dgm:t>
    </dgm:pt>
    <dgm:pt modelId="{DE67E0E4-D972-4CBC-80CE-E149F586C431}" type="sibTrans" cxnId="{1E35FAEC-6BCD-4EA6-9FF8-95C1E665F2FB}">
      <dgm:prSet/>
      <dgm:spPr/>
      <dgm:t>
        <a:bodyPr/>
        <a:lstStyle/>
        <a:p>
          <a:endParaRPr lang="en-US"/>
        </a:p>
      </dgm:t>
    </dgm:pt>
    <dgm:pt modelId="{677F11FD-2259-43A0-8AE5-D03BD3E442C1}" type="pres">
      <dgm:prSet presAssocID="{963AC17F-9D9F-489F-AB85-B501836E101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E295EC-B36B-46E1-8C2E-C99918E917EC}" type="pres">
      <dgm:prSet presAssocID="{D798F737-8283-4C0C-B96B-00E07F4FDD14}" presName="node" presStyleLbl="node1" presStyleIdx="0" presStyleCnt="4" custScaleX="110327" custScaleY="101303" custLinFactX="-70289" custLinFactNeighborX="-100000" custLinFactNeighborY="99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96A49-E33C-46B7-9291-0DEC4204F35C}" type="pres">
      <dgm:prSet presAssocID="{9BB1DDC0-334B-4402-B3AE-AC0150FA4BD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843E46D-AEEF-4983-80E8-6F20E00016FE}" type="pres">
      <dgm:prSet presAssocID="{9BB1DDC0-334B-4402-B3AE-AC0150FA4BD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09EAA2-6C98-4D52-B1FB-5A72A5A21E56}" type="pres">
      <dgm:prSet presAssocID="{E18926CB-AA09-4AE3-98B9-CDF0672FFB09}" presName="node" presStyleLbl="node1" presStyleIdx="1" presStyleCnt="4" custScaleX="110327" custScaleY="101303" custLinFactY="-50184" custLinFactNeighborX="-2855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1D112-B732-47A2-AA00-01C441A1EB8D}" type="pres">
      <dgm:prSet presAssocID="{3AC1E29E-F1DD-4B77-AB6D-E75AC072B2E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036B0E9-A64E-4557-997C-E9DA29D644EC}" type="pres">
      <dgm:prSet presAssocID="{3AC1E29E-F1DD-4B77-AB6D-E75AC072B2E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A195775-A776-4477-AAE4-9045E67C6713}" type="pres">
      <dgm:prSet presAssocID="{9CC09261-16CA-4EC2-B395-262CF4000709}" presName="node" presStyleLbl="node1" presStyleIdx="2" presStyleCnt="4" custScaleX="110327" custScaleY="101303" custLinFactX="13185" custLinFactY="-150184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FA680-0D7B-4961-822C-730E98277F49}" type="pres">
      <dgm:prSet presAssocID="{C675EFCB-F894-44D7-ABB2-D3B825DE6C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4F05ADA-F875-4E51-A411-35829CF438E0}" type="pres">
      <dgm:prSet presAssocID="{C675EFCB-F894-44D7-ABB2-D3B825DE6C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000A985-A315-4B7F-A890-70B34583CE92}" type="pres">
      <dgm:prSet presAssocID="{5A4C9242-0947-4829-9308-37674E420474}" presName="node" presStyleLbl="node1" presStyleIdx="3" presStyleCnt="4" custScaleX="110327" custScaleY="101303" custLinFactX="100000" custLinFactY="-250184" custLinFactNeighborX="154923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ED8862-A0C0-463E-83C5-FE80CE7E9E64}" srcId="{9CC09261-16CA-4EC2-B395-262CF4000709}" destId="{5A1D3876-754F-40F7-8F25-EF121EB41242}" srcOrd="0" destOrd="0" parTransId="{066FFB11-22EE-4DB9-8CAD-EDC8D10BEA64}" sibTransId="{FA88543C-7F53-4179-BDD2-72B3E4AF4513}"/>
    <dgm:cxn modelId="{A8559640-26FD-4BBF-970B-2B6F0F4E71F7}" type="presOf" srcId="{D747E4EE-075C-4D50-9FBC-684C92DEA969}" destId="{C409EAA2-6C98-4D52-B1FB-5A72A5A21E56}" srcOrd="0" destOrd="2" presId="urn:microsoft.com/office/officeart/2005/8/layout/process2"/>
    <dgm:cxn modelId="{710D4325-A422-4A29-A9C0-ADFB60EFC511}" type="presOf" srcId="{963AC17F-9D9F-489F-AB85-B501836E101D}" destId="{677F11FD-2259-43A0-8AE5-D03BD3E442C1}" srcOrd="0" destOrd="0" presId="urn:microsoft.com/office/officeart/2005/8/layout/process2"/>
    <dgm:cxn modelId="{759F95AE-8D02-4DF9-BC7F-0060BDADC3BC}" srcId="{D798F737-8283-4C0C-B96B-00E07F4FDD14}" destId="{C2E8DA81-00BD-4F1F-A3AD-327387590727}" srcOrd="1" destOrd="0" parTransId="{EF39F424-8D76-4FD1-995A-30D1C373EBEE}" sibTransId="{BC3EF7C7-D099-49A2-81FE-207303A85E91}"/>
    <dgm:cxn modelId="{CA0F6E9C-ABA2-4982-94BD-AE5A4C76DC71}" type="presOf" srcId="{5A1D3876-754F-40F7-8F25-EF121EB41242}" destId="{7A195775-A776-4477-AAE4-9045E67C6713}" srcOrd="0" destOrd="1" presId="urn:microsoft.com/office/officeart/2005/8/layout/process2"/>
    <dgm:cxn modelId="{AC3D4589-C019-4597-8F3B-1602D8EF611E}" type="presOf" srcId="{5A4C9242-0947-4829-9308-37674E420474}" destId="{6000A985-A315-4B7F-A890-70B34583CE92}" srcOrd="0" destOrd="0" presId="urn:microsoft.com/office/officeart/2005/8/layout/process2"/>
    <dgm:cxn modelId="{F3A626D7-A5B8-470F-8CD5-4182AE8499CB}" srcId="{5A4C9242-0947-4829-9308-37674E420474}" destId="{070E32FB-0F40-4A39-A84C-DFEBE682817C}" srcOrd="0" destOrd="0" parTransId="{7C19778F-918D-48E2-93F4-2DE5CA08DB7B}" sibTransId="{36FF2B40-A85D-4A8C-8AB3-2B7363776C42}"/>
    <dgm:cxn modelId="{74C85A84-9CAD-4E26-9DAF-46C5426F018E}" type="presOf" srcId="{9BB1DDC0-334B-4402-B3AE-AC0150FA4BD3}" destId="{28C96A49-E33C-46B7-9291-0DEC4204F35C}" srcOrd="0" destOrd="0" presId="urn:microsoft.com/office/officeart/2005/8/layout/process2"/>
    <dgm:cxn modelId="{EE4EE5DA-C34F-4D77-94B0-2C6F3B0F3504}" type="presOf" srcId="{C2E8DA81-00BD-4F1F-A3AD-327387590727}" destId="{D3E295EC-B36B-46E1-8C2E-C99918E917EC}" srcOrd="0" destOrd="2" presId="urn:microsoft.com/office/officeart/2005/8/layout/process2"/>
    <dgm:cxn modelId="{2DEC41D9-498E-4283-8B20-E46AEEB52C48}" type="presOf" srcId="{9CC09261-16CA-4EC2-B395-262CF4000709}" destId="{7A195775-A776-4477-AAE4-9045E67C6713}" srcOrd="0" destOrd="0" presId="urn:microsoft.com/office/officeart/2005/8/layout/process2"/>
    <dgm:cxn modelId="{EEBD0890-5D1D-45D0-A673-83EF5B6CF93E}" srcId="{963AC17F-9D9F-489F-AB85-B501836E101D}" destId="{D798F737-8283-4C0C-B96B-00E07F4FDD14}" srcOrd="0" destOrd="0" parTransId="{CAFF2345-13B5-45E1-9F88-802EE05E9A5A}" sibTransId="{9BB1DDC0-334B-4402-B3AE-AC0150FA4BD3}"/>
    <dgm:cxn modelId="{42B62EB6-6DF1-449A-BD1A-6938AEF1C5EC}" type="presOf" srcId="{9BB1DDC0-334B-4402-B3AE-AC0150FA4BD3}" destId="{F843E46D-AEEF-4983-80E8-6F20E00016FE}" srcOrd="1" destOrd="0" presId="urn:microsoft.com/office/officeart/2005/8/layout/process2"/>
    <dgm:cxn modelId="{ADFD8FC7-DA52-45D6-8902-92FA5AD8886A}" srcId="{963AC17F-9D9F-489F-AB85-B501836E101D}" destId="{9CC09261-16CA-4EC2-B395-262CF4000709}" srcOrd="2" destOrd="0" parTransId="{782577F9-5BC1-42F2-9FA1-1899F9D10892}" sibTransId="{C675EFCB-F894-44D7-ABB2-D3B825DE6C66}"/>
    <dgm:cxn modelId="{EB20A069-81BC-4E46-AA36-0CD84E94B9DC}" type="presOf" srcId="{B6564F96-94F9-4A14-9ABE-2DFB417ABFB4}" destId="{6000A985-A315-4B7F-A890-70B34583CE92}" srcOrd="0" destOrd="2" presId="urn:microsoft.com/office/officeart/2005/8/layout/process2"/>
    <dgm:cxn modelId="{99DD22B3-A2F7-4992-997D-733A526A7DEB}" type="presOf" srcId="{444E769D-FE95-4234-9D62-6AA42C890900}" destId="{D3E295EC-B36B-46E1-8C2E-C99918E917EC}" srcOrd="0" destOrd="1" presId="urn:microsoft.com/office/officeart/2005/8/layout/process2"/>
    <dgm:cxn modelId="{A8DAAF8F-916F-4DD3-82C2-8AAEEABA9CCD}" srcId="{963AC17F-9D9F-489F-AB85-B501836E101D}" destId="{5A4C9242-0947-4829-9308-37674E420474}" srcOrd="3" destOrd="0" parTransId="{C7D08FD7-757C-402D-A4E8-FBC996A62204}" sibTransId="{C2218C3B-8E68-474E-AF1B-1FC939B5E0AA}"/>
    <dgm:cxn modelId="{DE4FAFB8-F45C-44CF-A5C0-0217D14F751C}" srcId="{5A4C9242-0947-4829-9308-37674E420474}" destId="{B6564F96-94F9-4A14-9ABE-2DFB417ABFB4}" srcOrd="1" destOrd="0" parTransId="{C5E72ACE-601A-479D-8717-8B2D00D5D1F4}" sibTransId="{66D2DD8A-6EB2-4EFF-BA49-7C61C386FF4B}"/>
    <dgm:cxn modelId="{6B052875-3433-4123-8D60-4A09C1077132}" srcId="{963AC17F-9D9F-489F-AB85-B501836E101D}" destId="{E18926CB-AA09-4AE3-98B9-CDF0672FFB09}" srcOrd="1" destOrd="0" parTransId="{13023068-E6D3-4091-8291-6B68A166472A}" sibTransId="{3AC1E29E-F1DD-4B77-AB6D-E75AC072B2E4}"/>
    <dgm:cxn modelId="{DC4F27E3-4302-4190-A570-31CADB2D5824}" srcId="{D798F737-8283-4C0C-B96B-00E07F4FDD14}" destId="{444E769D-FE95-4234-9D62-6AA42C890900}" srcOrd="0" destOrd="0" parTransId="{CB7C3C04-0D7C-43BE-9963-2854077A5BF3}" sibTransId="{34D00DBC-F6CD-44C7-A3DE-B965518217E1}"/>
    <dgm:cxn modelId="{C0570E7E-72F2-40C7-A556-0A0721337B1D}" type="presOf" srcId="{D798F737-8283-4C0C-B96B-00E07F4FDD14}" destId="{D3E295EC-B36B-46E1-8C2E-C99918E917EC}" srcOrd="0" destOrd="0" presId="urn:microsoft.com/office/officeart/2005/8/layout/process2"/>
    <dgm:cxn modelId="{9E97AB53-5370-4C32-B7F4-AB71493D72F2}" type="presOf" srcId="{E7398FED-6B4C-4A61-9914-D185AC780BAA}" destId="{C409EAA2-6C98-4D52-B1FB-5A72A5A21E56}" srcOrd="0" destOrd="1" presId="urn:microsoft.com/office/officeart/2005/8/layout/process2"/>
    <dgm:cxn modelId="{1E35FAEC-6BCD-4EA6-9FF8-95C1E665F2FB}" srcId="{E18926CB-AA09-4AE3-98B9-CDF0672FFB09}" destId="{D747E4EE-075C-4D50-9FBC-684C92DEA969}" srcOrd="1" destOrd="0" parTransId="{D1158A60-FC9A-4B34-B47D-957DA05D46AF}" sibTransId="{DE67E0E4-D972-4CBC-80CE-E149F586C431}"/>
    <dgm:cxn modelId="{1F6EC1D7-408C-464B-877C-49766C5BBB44}" type="presOf" srcId="{C675EFCB-F894-44D7-ABB2-D3B825DE6C66}" destId="{D9DFA680-0D7B-4961-822C-730E98277F49}" srcOrd="0" destOrd="0" presId="urn:microsoft.com/office/officeart/2005/8/layout/process2"/>
    <dgm:cxn modelId="{667F899A-2A28-448B-9D9D-146F6B9612BE}" type="presOf" srcId="{C675EFCB-F894-44D7-ABB2-D3B825DE6C66}" destId="{34F05ADA-F875-4E51-A411-35829CF438E0}" srcOrd="1" destOrd="0" presId="urn:microsoft.com/office/officeart/2005/8/layout/process2"/>
    <dgm:cxn modelId="{8126E19E-8EBC-4CEC-8032-3CA6E069C5DD}" type="presOf" srcId="{3AC1E29E-F1DD-4B77-AB6D-E75AC072B2E4}" destId="{EFE1D112-B732-47A2-AA00-01C441A1EB8D}" srcOrd="0" destOrd="0" presId="urn:microsoft.com/office/officeart/2005/8/layout/process2"/>
    <dgm:cxn modelId="{8DD3BB3F-5259-44BB-B09C-15505DF3FE58}" type="presOf" srcId="{E18926CB-AA09-4AE3-98B9-CDF0672FFB09}" destId="{C409EAA2-6C98-4D52-B1FB-5A72A5A21E56}" srcOrd="0" destOrd="0" presId="urn:microsoft.com/office/officeart/2005/8/layout/process2"/>
    <dgm:cxn modelId="{F4191519-AF3F-455B-9351-F243A46AA717}" type="presOf" srcId="{070E32FB-0F40-4A39-A84C-DFEBE682817C}" destId="{6000A985-A315-4B7F-A890-70B34583CE92}" srcOrd="0" destOrd="1" presId="urn:microsoft.com/office/officeart/2005/8/layout/process2"/>
    <dgm:cxn modelId="{5F1D3798-7062-4201-8D7D-75B622E2203F}" type="presOf" srcId="{CA02BF23-DCC9-4E31-A073-6DFB23CA5B0C}" destId="{7A195775-A776-4477-AAE4-9045E67C6713}" srcOrd="0" destOrd="2" presId="urn:microsoft.com/office/officeart/2005/8/layout/process2"/>
    <dgm:cxn modelId="{BF504378-D8D4-42F8-9ECF-D423A7639A54}" type="presOf" srcId="{3AC1E29E-F1DD-4B77-AB6D-E75AC072B2E4}" destId="{6036B0E9-A64E-4557-997C-E9DA29D644EC}" srcOrd="1" destOrd="0" presId="urn:microsoft.com/office/officeart/2005/8/layout/process2"/>
    <dgm:cxn modelId="{2740D879-874B-452C-8122-0720784E2714}" srcId="{E18926CB-AA09-4AE3-98B9-CDF0672FFB09}" destId="{E7398FED-6B4C-4A61-9914-D185AC780BAA}" srcOrd="0" destOrd="0" parTransId="{714FB7C3-9663-4D92-B40B-41DF7ED33370}" sibTransId="{DA15C907-E62A-4944-B869-6E7705582452}"/>
    <dgm:cxn modelId="{BDC75906-D1EA-4068-ADB5-0EE8680A759B}" srcId="{9CC09261-16CA-4EC2-B395-262CF4000709}" destId="{CA02BF23-DCC9-4E31-A073-6DFB23CA5B0C}" srcOrd="1" destOrd="0" parTransId="{CA82F55B-88F0-4EA0-BA05-7ADDB73F354F}" sibTransId="{AA7AFD1A-683F-4E9E-AD6B-099050F410C8}"/>
    <dgm:cxn modelId="{FD235B32-52C8-4E32-911D-3471E5F0F4A5}" type="presParOf" srcId="{677F11FD-2259-43A0-8AE5-D03BD3E442C1}" destId="{D3E295EC-B36B-46E1-8C2E-C99918E917EC}" srcOrd="0" destOrd="0" presId="urn:microsoft.com/office/officeart/2005/8/layout/process2"/>
    <dgm:cxn modelId="{B5F4A869-FC11-4E92-8B52-BD4A8E78C7B8}" type="presParOf" srcId="{677F11FD-2259-43A0-8AE5-D03BD3E442C1}" destId="{28C96A49-E33C-46B7-9291-0DEC4204F35C}" srcOrd="1" destOrd="0" presId="urn:microsoft.com/office/officeart/2005/8/layout/process2"/>
    <dgm:cxn modelId="{4099B8D8-FA1B-4DCC-9899-CA0B99ED20B4}" type="presParOf" srcId="{28C96A49-E33C-46B7-9291-0DEC4204F35C}" destId="{F843E46D-AEEF-4983-80E8-6F20E00016FE}" srcOrd="0" destOrd="0" presId="urn:microsoft.com/office/officeart/2005/8/layout/process2"/>
    <dgm:cxn modelId="{2B06BAD0-ED19-4345-9CBE-0A35F00FC577}" type="presParOf" srcId="{677F11FD-2259-43A0-8AE5-D03BD3E442C1}" destId="{C409EAA2-6C98-4D52-B1FB-5A72A5A21E56}" srcOrd="2" destOrd="0" presId="urn:microsoft.com/office/officeart/2005/8/layout/process2"/>
    <dgm:cxn modelId="{0D2D5F0A-4E99-4AB7-85F4-4435EC90E127}" type="presParOf" srcId="{677F11FD-2259-43A0-8AE5-D03BD3E442C1}" destId="{EFE1D112-B732-47A2-AA00-01C441A1EB8D}" srcOrd="3" destOrd="0" presId="urn:microsoft.com/office/officeart/2005/8/layout/process2"/>
    <dgm:cxn modelId="{4A0F3005-E020-40CB-AF1F-A38CCFE9E88A}" type="presParOf" srcId="{EFE1D112-B732-47A2-AA00-01C441A1EB8D}" destId="{6036B0E9-A64E-4557-997C-E9DA29D644EC}" srcOrd="0" destOrd="0" presId="urn:microsoft.com/office/officeart/2005/8/layout/process2"/>
    <dgm:cxn modelId="{6FF28EC1-E492-4BB7-B5D6-B482F408683D}" type="presParOf" srcId="{677F11FD-2259-43A0-8AE5-D03BD3E442C1}" destId="{7A195775-A776-4477-AAE4-9045E67C6713}" srcOrd="4" destOrd="0" presId="urn:microsoft.com/office/officeart/2005/8/layout/process2"/>
    <dgm:cxn modelId="{241FDCF2-6FA8-4FA9-A126-8CF4BC5A25E7}" type="presParOf" srcId="{677F11FD-2259-43A0-8AE5-D03BD3E442C1}" destId="{D9DFA680-0D7B-4961-822C-730E98277F49}" srcOrd="5" destOrd="0" presId="urn:microsoft.com/office/officeart/2005/8/layout/process2"/>
    <dgm:cxn modelId="{67DED91B-2729-4200-9F44-58FBA3F71E77}" type="presParOf" srcId="{D9DFA680-0D7B-4961-822C-730E98277F49}" destId="{34F05ADA-F875-4E51-A411-35829CF438E0}" srcOrd="0" destOrd="0" presId="urn:microsoft.com/office/officeart/2005/8/layout/process2"/>
    <dgm:cxn modelId="{636CBF5D-3161-4957-B5AC-BBF0A4FA2AF3}" type="presParOf" srcId="{677F11FD-2259-43A0-8AE5-D03BD3E442C1}" destId="{6000A985-A315-4B7F-A890-70B34583CE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F1FD18-8427-4210-8E38-B264AF8DA68F}">
      <dsp:nvSpPr>
        <dsp:cNvPr id="0" name=""/>
        <dsp:cNvSpPr/>
      </dsp:nvSpPr>
      <dsp:spPr>
        <a:xfrm>
          <a:off x="1379404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Plan of Action</a:t>
          </a:r>
          <a:endParaRPr lang="en-US" sz="1400" kern="1200" baseline="0" dirty="0"/>
        </a:p>
      </dsp:txBody>
      <dsp:txXfrm>
        <a:off x="1379404" y="927284"/>
        <a:ext cx="1122090" cy="1218202"/>
      </dsp:txXfrm>
    </dsp:sp>
    <dsp:sp modelId="{B4D23FF9-57E3-42B4-A7EC-53BEA845F009}">
      <dsp:nvSpPr>
        <dsp:cNvPr id="0" name=""/>
        <dsp:cNvSpPr/>
      </dsp:nvSpPr>
      <dsp:spPr>
        <a:xfrm rot="22337">
          <a:off x="2530986" y="1403346"/>
          <a:ext cx="696583" cy="278278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2337">
        <a:off x="2530986" y="1403346"/>
        <a:ext cx="696583" cy="278278"/>
      </dsp:txXfrm>
    </dsp:sp>
    <dsp:sp modelId="{B93EC08B-667F-483B-AB6B-DDB49872FC96}">
      <dsp:nvSpPr>
        <dsp:cNvPr id="0" name=""/>
        <dsp:cNvSpPr/>
      </dsp:nvSpPr>
      <dsp:spPr>
        <a:xfrm>
          <a:off x="3235054" y="951398"/>
          <a:ext cx="1122090" cy="1194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Acquisition of Programs</a:t>
          </a:r>
          <a:endParaRPr lang="en-US" sz="1400" kern="1200" baseline="0" dirty="0"/>
        </a:p>
      </dsp:txBody>
      <dsp:txXfrm>
        <a:off x="3235054" y="951398"/>
        <a:ext cx="1122090" cy="1194088"/>
      </dsp:txXfrm>
    </dsp:sp>
    <dsp:sp modelId="{D9B5B382-4419-4BCD-8C2A-B6D4D2CFE6ED}">
      <dsp:nvSpPr>
        <dsp:cNvPr id="0" name=""/>
        <dsp:cNvSpPr/>
      </dsp:nvSpPr>
      <dsp:spPr>
        <a:xfrm rot="21552218">
          <a:off x="4379006" y="1396693"/>
          <a:ext cx="64849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1552218">
        <a:off x="4379006" y="1396693"/>
        <a:ext cx="648494" cy="278278"/>
      </dsp:txXfrm>
    </dsp:sp>
    <dsp:sp modelId="{4ED1FBEA-F495-4C56-9A27-D2DACB3549B2}">
      <dsp:nvSpPr>
        <dsp:cNvPr id="0" name=""/>
        <dsp:cNvSpPr/>
      </dsp:nvSpPr>
      <dsp:spPr>
        <a:xfrm>
          <a:off x="5029200" y="914402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Program Learning</a:t>
          </a:r>
          <a:endParaRPr lang="en-US" sz="1400" kern="1200" baseline="0" dirty="0"/>
        </a:p>
      </dsp:txBody>
      <dsp:txXfrm>
        <a:off x="5029200" y="914402"/>
        <a:ext cx="1122090" cy="1218202"/>
      </dsp:txXfrm>
    </dsp:sp>
    <dsp:sp modelId="{40C0B906-B0F8-41AC-998E-CC6EAD196B0F}">
      <dsp:nvSpPr>
        <dsp:cNvPr id="0" name=""/>
        <dsp:cNvSpPr/>
      </dsp:nvSpPr>
      <dsp:spPr>
        <a:xfrm rot="21064">
          <a:off x="6190202" y="1390895"/>
          <a:ext cx="931791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1064">
        <a:off x="6190202" y="1390895"/>
        <a:ext cx="931791" cy="278278"/>
      </dsp:txXfrm>
    </dsp:sp>
    <dsp:sp modelId="{96D011E9-A295-45E0-A4EF-46653C059DAF}">
      <dsp:nvSpPr>
        <dsp:cNvPr id="0" name=""/>
        <dsp:cNvSpPr/>
      </dsp:nvSpPr>
      <dsp:spPr>
        <a:xfrm>
          <a:off x="7131499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Initial Testing</a:t>
          </a:r>
          <a:endParaRPr lang="en-US" sz="1400" kern="1200" baseline="0" dirty="0"/>
        </a:p>
      </dsp:txBody>
      <dsp:txXfrm>
        <a:off x="7131499" y="927284"/>
        <a:ext cx="1122090" cy="1218202"/>
      </dsp:txXfrm>
    </dsp:sp>
    <dsp:sp modelId="{9D847244-6C20-4217-AEC3-92D406A09F26}">
      <dsp:nvSpPr>
        <dsp:cNvPr id="0" name=""/>
        <dsp:cNvSpPr/>
      </dsp:nvSpPr>
      <dsp:spPr>
        <a:xfrm rot="9013634">
          <a:off x="2159671" y="2928537"/>
          <a:ext cx="5195372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9013634">
        <a:off x="2159671" y="2928537"/>
        <a:ext cx="5195372" cy="278278"/>
      </dsp:txXfrm>
    </dsp:sp>
    <dsp:sp modelId="{260CCCBC-E5D3-4029-A377-D3549F00A094}">
      <dsp:nvSpPr>
        <dsp:cNvPr id="0" name=""/>
        <dsp:cNvSpPr/>
      </dsp:nvSpPr>
      <dsp:spPr>
        <a:xfrm>
          <a:off x="13716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Early Report and Presentation</a:t>
          </a:r>
          <a:endParaRPr lang="en-US" sz="1400" kern="1200" baseline="0" dirty="0"/>
        </a:p>
      </dsp:txBody>
      <dsp:txXfrm>
        <a:off x="1371600" y="4184010"/>
        <a:ext cx="1122090" cy="1294933"/>
      </dsp:txXfrm>
    </dsp:sp>
    <dsp:sp modelId="{4E210EBB-77AC-4270-8B31-8373F5B94957}">
      <dsp:nvSpPr>
        <dsp:cNvPr id="0" name=""/>
        <dsp:cNvSpPr/>
      </dsp:nvSpPr>
      <dsp:spPr>
        <a:xfrm>
          <a:off x="2487664" y="4692337"/>
          <a:ext cx="739965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2487664" y="4692337"/>
        <a:ext cx="739965" cy="278278"/>
      </dsp:txXfrm>
    </dsp:sp>
    <dsp:sp modelId="{61BACCEA-61C1-4723-AF8C-1B36EEF6ABE5}">
      <dsp:nvSpPr>
        <dsp:cNvPr id="0" name=""/>
        <dsp:cNvSpPr/>
      </dsp:nvSpPr>
      <dsp:spPr>
        <a:xfrm>
          <a:off x="32004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Completion of Testing</a:t>
          </a:r>
          <a:endParaRPr lang="en-US" sz="1400" kern="1200" baseline="0" dirty="0"/>
        </a:p>
      </dsp:txBody>
      <dsp:txXfrm>
        <a:off x="3200400" y="4184010"/>
        <a:ext cx="1122090" cy="1294933"/>
      </dsp:txXfrm>
    </dsp:sp>
    <dsp:sp modelId="{24EF0AB0-63C7-4EC8-9063-AB9C1B23E1D0}">
      <dsp:nvSpPr>
        <dsp:cNvPr id="0" name=""/>
        <dsp:cNvSpPr/>
      </dsp:nvSpPr>
      <dsp:spPr>
        <a:xfrm rot="15431">
          <a:off x="4342739" y="4696489"/>
          <a:ext cx="68741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15431">
        <a:off x="4342739" y="4696489"/>
        <a:ext cx="687414" cy="278278"/>
      </dsp:txXfrm>
    </dsp:sp>
    <dsp:sp modelId="{4C8CDEEC-2955-42A5-9846-0EFE6EED863D}">
      <dsp:nvSpPr>
        <dsp:cNvPr id="0" name=""/>
        <dsp:cNvSpPr/>
      </dsp:nvSpPr>
      <dsp:spPr>
        <a:xfrm>
          <a:off x="5029200" y="4184010"/>
          <a:ext cx="1122090" cy="1311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Pipeline Design and Creation</a:t>
          </a:r>
          <a:endParaRPr lang="en-US" sz="1400" kern="1200" baseline="0" dirty="0"/>
        </a:p>
      </dsp:txBody>
      <dsp:txXfrm>
        <a:off x="5029200" y="4184010"/>
        <a:ext cx="1122090" cy="1311352"/>
      </dsp:txXfrm>
    </dsp:sp>
    <dsp:sp modelId="{FDCE0427-44E3-4613-A014-4EAD39419459}">
      <dsp:nvSpPr>
        <dsp:cNvPr id="0" name=""/>
        <dsp:cNvSpPr/>
      </dsp:nvSpPr>
      <dsp:spPr>
        <a:xfrm rot="24456">
          <a:off x="6171572" y="4707127"/>
          <a:ext cx="687346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4456">
        <a:off x="6171572" y="4707127"/>
        <a:ext cx="687346" cy="278278"/>
      </dsp:txXfrm>
    </dsp:sp>
    <dsp:sp modelId="{3060179B-F9E4-4C7A-A2C1-0E6B1FBF79A5}">
      <dsp:nvSpPr>
        <dsp:cNvPr id="0" name=""/>
        <dsp:cNvSpPr/>
      </dsp:nvSpPr>
      <dsp:spPr>
        <a:xfrm>
          <a:off x="6858000" y="4184010"/>
          <a:ext cx="1122090" cy="1337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Final Report and Presentation</a:t>
          </a:r>
          <a:endParaRPr lang="en-US" sz="1400" kern="1200" baseline="0" dirty="0"/>
        </a:p>
      </dsp:txBody>
      <dsp:txXfrm>
        <a:off x="6858000" y="4184010"/>
        <a:ext cx="1122090" cy="133737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E295EC-B36B-46E1-8C2E-C99918E917EC}">
      <dsp:nvSpPr>
        <dsp:cNvPr id="0" name=""/>
        <dsp:cNvSpPr/>
      </dsp:nvSpPr>
      <dsp:spPr>
        <a:xfrm>
          <a:off x="1264272" y="282849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Data </a:t>
          </a:r>
          <a:r>
            <a:rPr lang="nl-NL" sz="1000" kern="1200" dirty="0" err="1" smtClean="0"/>
            <a:t>Preparation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Alignment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Trimming</a:t>
          </a:r>
          <a:endParaRPr lang="en-US" sz="1000" kern="1200" dirty="0"/>
        </a:p>
      </dsp:txBody>
      <dsp:txXfrm>
        <a:off x="1264272" y="282849"/>
        <a:ext cx="1115260" cy="568911"/>
      </dsp:txXfrm>
    </dsp:sp>
    <dsp:sp modelId="{28C96A49-E33C-46B7-9291-0DEC4204F35C}">
      <dsp:nvSpPr>
        <dsp:cNvPr id="0" name=""/>
        <dsp:cNvSpPr/>
      </dsp:nvSpPr>
      <dsp:spPr>
        <a:xfrm rot="17551">
          <a:off x="2419220" y="444603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1">
        <a:off x="2419220" y="444603"/>
        <a:ext cx="238138" cy="252717"/>
      </dsp:txXfrm>
    </dsp:sp>
    <dsp:sp modelId="{C409EAA2-6C98-4D52-B1FB-5A72A5A21E56}">
      <dsp:nvSpPr>
        <dsp:cNvPr id="0" name=""/>
        <dsp:cNvSpPr/>
      </dsp:nvSpPr>
      <dsp:spPr>
        <a:xfrm>
          <a:off x="2697046" y="290163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Clustering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Serial</a:t>
          </a:r>
          <a:r>
            <a:rPr lang="nl-NL" sz="1000" kern="1200" dirty="0" smtClean="0"/>
            <a:t> BLAST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Global BLAST</a:t>
          </a:r>
          <a:br>
            <a:rPr lang="nl-NL" sz="1000" kern="1200" dirty="0" smtClean="0"/>
          </a:br>
          <a:endParaRPr lang="en-US" sz="1000" kern="1200" dirty="0"/>
        </a:p>
      </dsp:txBody>
      <dsp:txXfrm>
        <a:off x="2697046" y="290163"/>
        <a:ext cx="1115260" cy="568911"/>
      </dsp:txXfrm>
    </dsp:sp>
    <dsp:sp modelId="{EFE1D112-B732-47A2-AA00-01C441A1EB8D}">
      <dsp:nvSpPr>
        <dsp:cNvPr id="0" name=""/>
        <dsp:cNvSpPr/>
      </dsp:nvSpPr>
      <dsp:spPr>
        <a:xfrm rot="17557">
          <a:off x="3851994" y="451919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7">
        <a:off x="3851994" y="451919"/>
        <a:ext cx="238138" cy="252717"/>
      </dsp:txXfrm>
    </dsp:sp>
    <dsp:sp modelId="{7A195775-A776-4477-AAE4-9045E67C6713}">
      <dsp:nvSpPr>
        <dsp:cNvPr id="0" name=""/>
        <dsp:cNvSpPr/>
      </dsp:nvSpPr>
      <dsp:spPr>
        <a:xfrm>
          <a:off x="4129820" y="297481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err="1" smtClean="0"/>
            <a:t>Quality</a:t>
          </a:r>
          <a:r>
            <a:rPr lang="nl-NL" sz="1000" kern="1200" dirty="0" smtClean="0"/>
            <a:t> </a:t>
          </a:r>
          <a:r>
            <a:rPr lang="nl-NL" sz="1000" kern="1200" dirty="0" err="1" smtClean="0"/>
            <a:t>Control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E-Value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Bit-Score</a:t>
          </a:r>
          <a:endParaRPr lang="en-US" sz="1000" kern="1200" dirty="0"/>
        </a:p>
      </dsp:txBody>
      <dsp:txXfrm>
        <a:off x="4129820" y="297481"/>
        <a:ext cx="1115260" cy="568911"/>
      </dsp:txXfrm>
    </dsp:sp>
    <dsp:sp modelId="{D9DFA680-0D7B-4961-822C-730E98277F49}">
      <dsp:nvSpPr>
        <dsp:cNvPr id="0" name=""/>
        <dsp:cNvSpPr/>
      </dsp:nvSpPr>
      <dsp:spPr>
        <a:xfrm rot="17557">
          <a:off x="5284770" y="459237"/>
          <a:ext cx="238145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7">
        <a:off x="5284770" y="459237"/>
        <a:ext cx="238145" cy="252717"/>
      </dsp:txXfrm>
    </dsp:sp>
    <dsp:sp modelId="{6000A985-A315-4B7F-A890-70B34583CE92}">
      <dsp:nvSpPr>
        <dsp:cNvPr id="0" name=""/>
        <dsp:cNvSpPr/>
      </dsp:nvSpPr>
      <dsp:spPr>
        <a:xfrm>
          <a:off x="5562605" y="304798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 smtClean="0"/>
            <a:t>Integration</a:t>
          </a:r>
          <a:endParaRPr lang="en-US" sz="1000" kern="1200" noProof="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User Interface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5562605" y="304798"/>
        <a:ext cx="1115260" cy="56891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F1FD18-8427-4210-8E38-B264AF8DA68F}">
      <dsp:nvSpPr>
        <dsp:cNvPr id="0" name=""/>
        <dsp:cNvSpPr/>
      </dsp:nvSpPr>
      <dsp:spPr>
        <a:xfrm>
          <a:off x="1379404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Plan of Action</a:t>
          </a:r>
          <a:endParaRPr lang="en-US" sz="1400" kern="1200" baseline="0" dirty="0"/>
        </a:p>
      </dsp:txBody>
      <dsp:txXfrm>
        <a:off x="1379404" y="927284"/>
        <a:ext cx="1122090" cy="1218202"/>
      </dsp:txXfrm>
    </dsp:sp>
    <dsp:sp modelId="{B4D23FF9-57E3-42B4-A7EC-53BEA845F009}">
      <dsp:nvSpPr>
        <dsp:cNvPr id="0" name=""/>
        <dsp:cNvSpPr/>
      </dsp:nvSpPr>
      <dsp:spPr>
        <a:xfrm rot="22337">
          <a:off x="2530986" y="1403346"/>
          <a:ext cx="696583" cy="278278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2337">
        <a:off x="2530986" y="1403346"/>
        <a:ext cx="696583" cy="278278"/>
      </dsp:txXfrm>
    </dsp:sp>
    <dsp:sp modelId="{B93EC08B-667F-483B-AB6B-DDB49872FC96}">
      <dsp:nvSpPr>
        <dsp:cNvPr id="0" name=""/>
        <dsp:cNvSpPr/>
      </dsp:nvSpPr>
      <dsp:spPr>
        <a:xfrm>
          <a:off x="3235054" y="951398"/>
          <a:ext cx="1122090" cy="1194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Acquisition of Programs</a:t>
          </a:r>
          <a:endParaRPr lang="en-US" sz="1400" kern="1200" baseline="0" dirty="0"/>
        </a:p>
      </dsp:txBody>
      <dsp:txXfrm>
        <a:off x="3235054" y="951398"/>
        <a:ext cx="1122090" cy="1194088"/>
      </dsp:txXfrm>
    </dsp:sp>
    <dsp:sp modelId="{D9B5B382-4419-4BCD-8C2A-B6D4D2CFE6ED}">
      <dsp:nvSpPr>
        <dsp:cNvPr id="0" name=""/>
        <dsp:cNvSpPr/>
      </dsp:nvSpPr>
      <dsp:spPr>
        <a:xfrm rot="21552218">
          <a:off x="4379006" y="1396693"/>
          <a:ext cx="64849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1552218">
        <a:off x="4379006" y="1396693"/>
        <a:ext cx="648494" cy="278278"/>
      </dsp:txXfrm>
    </dsp:sp>
    <dsp:sp modelId="{4ED1FBEA-F495-4C56-9A27-D2DACB3549B2}">
      <dsp:nvSpPr>
        <dsp:cNvPr id="0" name=""/>
        <dsp:cNvSpPr/>
      </dsp:nvSpPr>
      <dsp:spPr>
        <a:xfrm>
          <a:off x="5029200" y="914402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Program learning</a:t>
          </a:r>
          <a:endParaRPr lang="en-US" sz="1400" kern="1200" baseline="0" dirty="0"/>
        </a:p>
      </dsp:txBody>
      <dsp:txXfrm>
        <a:off x="5029200" y="914402"/>
        <a:ext cx="1122090" cy="1218202"/>
      </dsp:txXfrm>
    </dsp:sp>
    <dsp:sp modelId="{40C0B906-B0F8-41AC-998E-CC6EAD196B0F}">
      <dsp:nvSpPr>
        <dsp:cNvPr id="0" name=""/>
        <dsp:cNvSpPr/>
      </dsp:nvSpPr>
      <dsp:spPr>
        <a:xfrm rot="21064">
          <a:off x="6190202" y="1390895"/>
          <a:ext cx="931791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1064">
        <a:off x="6190202" y="1390895"/>
        <a:ext cx="931791" cy="278278"/>
      </dsp:txXfrm>
    </dsp:sp>
    <dsp:sp modelId="{96D011E9-A295-45E0-A4EF-46653C059DAF}">
      <dsp:nvSpPr>
        <dsp:cNvPr id="0" name=""/>
        <dsp:cNvSpPr/>
      </dsp:nvSpPr>
      <dsp:spPr>
        <a:xfrm>
          <a:off x="7131499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Initial Testing</a:t>
          </a:r>
          <a:endParaRPr lang="en-US" sz="1400" kern="1200" baseline="0" dirty="0"/>
        </a:p>
      </dsp:txBody>
      <dsp:txXfrm>
        <a:off x="7131499" y="927284"/>
        <a:ext cx="1122090" cy="1218202"/>
      </dsp:txXfrm>
    </dsp:sp>
    <dsp:sp modelId="{9D847244-6C20-4217-AEC3-92D406A09F26}">
      <dsp:nvSpPr>
        <dsp:cNvPr id="0" name=""/>
        <dsp:cNvSpPr/>
      </dsp:nvSpPr>
      <dsp:spPr>
        <a:xfrm rot="9013634">
          <a:off x="2159671" y="2928537"/>
          <a:ext cx="5195372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9013634">
        <a:off x="2159671" y="2928537"/>
        <a:ext cx="5195372" cy="278278"/>
      </dsp:txXfrm>
    </dsp:sp>
    <dsp:sp modelId="{260CCCBC-E5D3-4029-A377-D3549F00A094}">
      <dsp:nvSpPr>
        <dsp:cNvPr id="0" name=""/>
        <dsp:cNvSpPr/>
      </dsp:nvSpPr>
      <dsp:spPr>
        <a:xfrm>
          <a:off x="13716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Early Report and Presentation</a:t>
          </a:r>
          <a:endParaRPr lang="en-US" sz="1400" kern="1200" baseline="0" dirty="0"/>
        </a:p>
      </dsp:txBody>
      <dsp:txXfrm>
        <a:off x="1371600" y="4184010"/>
        <a:ext cx="1122090" cy="1294933"/>
      </dsp:txXfrm>
    </dsp:sp>
    <dsp:sp modelId="{4E210EBB-77AC-4270-8B31-8373F5B94957}">
      <dsp:nvSpPr>
        <dsp:cNvPr id="0" name=""/>
        <dsp:cNvSpPr/>
      </dsp:nvSpPr>
      <dsp:spPr>
        <a:xfrm>
          <a:off x="2487664" y="4692337"/>
          <a:ext cx="739965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2487664" y="4692337"/>
        <a:ext cx="739965" cy="278278"/>
      </dsp:txXfrm>
    </dsp:sp>
    <dsp:sp modelId="{61BACCEA-61C1-4723-AF8C-1B36EEF6ABE5}">
      <dsp:nvSpPr>
        <dsp:cNvPr id="0" name=""/>
        <dsp:cNvSpPr/>
      </dsp:nvSpPr>
      <dsp:spPr>
        <a:xfrm>
          <a:off x="32004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Completion of Testing</a:t>
          </a:r>
          <a:endParaRPr lang="en-US" sz="1400" kern="1200" baseline="0" dirty="0"/>
        </a:p>
      </dsp:txBody>
      <dsp:txXfrm>
        <a:off x="3200400" y="4184010"/>
        <a:ext cx="1122090" cy="1294933"/>
      </dsp:txXfrm>
    </dsp:sp>
    <dsp:sp modelId="{24EF0AB0-63C7-4EC8-9063-AB9C1B23E1D0}">
      <dsp:nvSpPr>
        <dsp:cNvPr id="0" name=""/>
        <dsp:cNvSpPr/>
      </dsp:nvSpPr>
      <dsp:spPr>
        <a:xfrm rot="15431">
          <a:off x="4342739" y="4696489"/>
          <a:ext cx="68741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15431">
        <a:off x="4342739" y="4696489"/>
        <a:ext cx="687414" cy="278278"/>
      </dsp:txXfrm>
    </dsp:sp>
    <dsp:sp modelId="{4C8CDEEC-2955-42A5-9846-0EFE6EED863D}">
      <dsp:nvSpPr>
        <dsp:cNvPr id="0" name=""/>
        <dsp:cNvSpPr/>
      </dsp:nvSpPr>
      <dsp:spPr>
        <a:xfrm>
          <a:off x="5029200" y="4184010"/>
          <a:ext cx="1122090" cy="1311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Pipeline Design and Creation</a:t>
          </a:r>
          <a:endParaRPr lang="en-US" sz="1400" kern="1200" baseline="0" dirty="0"/>
        </a:p>
      </dsp:txBody>
      <dsp:txXfrm>
        <a:off x="5029200" y="4184010"/>
        <a:ext cx="1122090" cy="1311352"/>
      </dsp:txXfrm>
    </dsp:sp>
    <dsp:sp modelId="{FDCE0427-44E3-4613-A014-4EAD39419459}">
      <dsp:nvSpPr>
        <dsp:cNvPr id="0" name=""/>
        <dsp:cNvSpPr/>
      </dsp:nvSpPr>
      <dsp:spPr>
        <a:xfrm rot="24456">
          <a:off x="6171572" y="4707127"/>
          <a:ext cx="687346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4456">
        <a:off x="6171572" y="4707127"/>
        <a:ext cx="687346" cy="278278"/>
      </dsp:txXfrm>
    </dsp:sp>
    <dsp:sp modelId="{3060179B-F9E4-4C7A-A2C1-0E6B1FBF79A5}">
      <dsp:nvSpPr>
        <dsp:cNvPr id="0" name=""/>
        <dsp:cNvSpPr/>
      </dsp:nvSpPr>
      <dsp:spPr>
        <a:xfrm>
          <a:off x="6858000" y="4184010"/>
          <a:ext cx="1122090" cy="1337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Final Report and Presentation</a:t>
          </a:r>
          <a:endParaRPr lang="en-US" sz="1400" kern="1200" baseline="0" dirty="0"/>
        </a:p>
      </dsp:txBody>
      <dsp:txXfrm>
        <a:off x="6858000" y="4184010"/>
        <a:ext cx="1122090" cy="133737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E295EC-B36B-46E1-8C2E-C99918E917EC}">
      <dsp:nvSpPr>
        <dsp:cNvPr id="0" name=""/>
        <dsp:cNvSpPr/>
      </dsp:nvSpPr>
      <dsp:spPr>
        <a:xfrm>
          <a:off x="1264272" y="282849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Data </a:t>
          </a:r>
          <a:r>
            <a:rPr lang="nl-NL" sz="1000" kern="1200" dirty="0" err="1" smtClean="0"/>
            <a:t>Preparation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Alignment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Trimming</a:t>
          </a:r>
          <a:endParaRPr lang="en-US" sz="1000" kern="1200" dirty="0"/>
        </a:p>
      </dsp:txBody>
      <dsp:txXfrm>
        <a:off x="1264272" y="282849"/>
        <a:ext cx="1115260" cy="568911"/>
      </dsp:txXfrm>
    </dsp:sp>
    <dsp:sp modelId="{28C96A49-E33C-46B7-9291-0DEC4204F35C}">
      <dsp:nvSpPr>
        <dsp:cNvPr id="0" name=""/>
        <dsp:cNvSpPr/>
      </dsp:nvSpPr>
      <dsp:spPr>
        <a:xfrm rot="17551">
          <a:off x="2419220" y="444603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1">
        <a:off x="2419220" y="444603"/>
        <a:ext cx="238138" cy="252717"/>
      </dsp:txXfrm>
    </dsp:sp>
    <dsp:sp modelId="{C409EAA2-6C98-4D52-B1FB-5A72A5A21E56}">
      <dsp:nvSpPr>
        <dsp:cNvPr id="0" name=""/>
        <dsp:cNvSpPr/>
      </dsp:nvSpPr>
      <dsp:spPr>
        <a:xfrm>
          <a:off x="2697046" y="290163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Clustering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Serial</a:t>
          </a:r>
          <a:r>
            <a:rPr lang="nl-NL" sz="1000" kern="1200" dirty="0" smtClean="0"/>
            <a:t> BLAST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Global BLAST</a:t>
          </a:r>
          <a:br>
            <a:rPr lang="nl-NL" sz="1000" kern="1200" dirty="0" smtClean="0"/>
          </a:br>
          <a:endParaRPr lang="en-US" sz="1000" kern="1200" dirty="0"/>
        </a:p>
      </dsp:txBody>
      <dsp:txXfrm>
        <a:off x="2697046" y="290163"/>
        <a:ext cx="1115260" cy="568911"/>
      </dsp:txXfrm>
    </dsp:sp>
    <dsp:sp modelId="{EFE1D112-B732-47A2-AA00-01C441A1EB8D}">
      <dsp:nvSpPr>
        <dsp:cNvPr id="0" name=""/>
        <dsp:cNvSpPr/>
      </dsp:nvSpPr>
      <dsp:spPr>
        <a:xfrm rot="17557">
          <a:off x="3851994" y="451919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7">
        <a:off x="3851994" y="451919"/>
        <a:ext cx="238138" cy="252717"/>
      </dsp:txXfrm>
    </dsp:sp>
    <dsp:sp modelId="{7A195775-A776-4477-AAE4-9045E67C6713}">
      <dsp:nvSpPr>
        <dsp:cNvPr id="0" name=""/>
        <dsp:cNvSpPr/>
      </dsp:nvSpPr>
      <dsp:spPr>
        <a:xfrm>
          <a:off x="4129820" y="297481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err="1" smtClean="0"/>
            <a:t>Quality</a:t>
          </a:r>
          <a:r>
            <a:rPr lang="nl-NL" sz="1000" kern="1200" dirty="0" smtClean="0"/>
            <a:t> </a:t>
          </a:r>
          <a:r>
            <a:rPr lang="nl-NL" sz="1000" kern="1200" dirty="0" err="1" smtClean="0"/>
            <a:t>Control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E-Value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Bit-Score</a:t>
          </a:r>
          <a:endParaRPr lang="en-US" sz="1000" kern="1200" dirty="0"/>
        </a:p>
      </dsp:txBody>
      <dsp:txXfrm>
        <a:off x="4129820" y="297481"/>
        <a:ext cx="1115260" cy="568911"/>
      </dsp:txXfrm>
    </dsp:sp>
    <dsp:sp modelId="{D9DFA680-0D7B-4961-822C-730E98277F49}">
      <dsp:nvSpPr>
        <dsp:cNvPr id="0" name=""/>
        <dsp:cNvSpPr/>
      </dsp:nvSpPr>
      <dsp:spPr>
        <a:xfrm rot="17557">
          <a:off x="5284770" y="459237"/>
          <a:ext cx="238145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7">
        <a:off x="5284770" y="459237"/>
        <a:ext cx="238145" cy="252717"/>
      </dsp:txXfrm>
    </dsp:sp>
    <dsp:sp modelId="{6000A985-A315-4B7F-A890-70B34583CE92}">
      <dsp:nvSpPr>
        <dsp:cNvPr id="0" name=""/>
        <dsp:cNvSpPr/>
      </dsp:nvSpPr>
      <dsp:spPr>
        <a:xfrm>
          <a:off x="5562605" y="304798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 smtClean="0"/>
            <a:t>Integration</a:t>
          </a:r>
          <a:endParaRPr lang="en-US" sz="1000" kern="1200" noProof="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User Interface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5562605" y="304798"/>
        <a:ext cx="1115260" cy="568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AC3BEEB-F49F-450B-96F3-1F42FD54E12B}" type="datetimeFigureOut">
              <a:rPr lang="nl-NL"/>
              <a:pPr>
                <a:defRPr/>
              </a:pPr>
              <a:t>24-1-2013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19AE33-EC39-4A90-AC84-1AA312E547F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942217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ＭＳ Ｐゴシック" pitchFamily="-3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 dirty="0" smtClean="0"/>
              <a:t>ION TORRENT suite is</a:t>
            </a:r>
            <a:r>
              <a:rPr lang="nl-NL" baseline="0" dirty="0" smtClean="0"/>
              <a:t> niet gebruikt voor de </a:t>
            </a:r>
            <a:r>
              <a:rPr lang="nl-NL" baseline="0" dirty="0" err="1" smtClean="0"/>
              <a:t>comparisons</a:t>
            </a:r>
            <a:r>
              <a:rPr lang="nl-NL" baseline="0" dirty="0" smtClean="0"/>
              <a:t> omdat het geen BLAST functie heeft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Ion </a:t>
            </a:r>
            <a:r>
              <a:rPr lang="nl-NL" dirty="0" err="1" smtClean="0"/>
              <a:t>torrent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blast</a:t>
            </a:r>
            <a:r>
              <a:rPr lang="nl-NL" dirty="0" smtClean="0"/>
              <a:t>.</a:t>
            </a: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EA1DBD-0C77-4DAE-84A9-A982962FDE3D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Ion </a:t>
            </a:r>
            <a:r>
              <a:rPr lang="nl-NL" dirty="0" err="1" smtClean="0"/>
              <a:t>torrent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blast</a:t>
            </a:r>
            <a:r>
              <a:rPr lang="nl-NL" dirty="0" smtClean="0"/>
              <a:t>.</a:t>
            </a: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EA1DBD-0C77-4DAE-84A9-A982962FDE3D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All results are roughly the same but are still different in all three programs</a:t>
            </a:r>
          </a:p>
        </p:txBody>
      </p:sp>
      <p:sp>
        <p:nvSpPr>
          <p:cNvPr id="2457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A1BB8-AC16-498D-B166-CDA1B16BC686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All results are roughly the same but are still different in all three programs</a:t>
            </a:r>
          </a:p>
        </p:txBody>
      </p:sp>
      <p:sp>
        <p:nvSpPr>
          <p:cNvPr id="2457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A1BB8-AC16-498D-B166-CDA1B16BC686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Hyp</a:t>
            </a:r>
            <a:r>
              <a:rPr lang="en-US" dirty="0" smtClean="0"/>
              <a:t>: perform more or less accurate BLASTs, trim the reads differently or not at all, and/or do not use the same reference databases.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mtClean="0"/>
              <a:t>Compare the software with the insence data</a:t>
            </a:r>
          </a:p>
        </p:txBody>
      </p:sp>
      <p:sp>
        <p:nvSpPr>
          <p:cNvPr id="2765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8F5944-72DB-4439-9F6D-4475D53EA442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mtClean="0"/>
              <a:t>Compare the software with the insence data</a:t>
            </a:r>
          </a:p>
        </p:txBody>
      </p:sp>
      <p:sp>
        <p:nvSpPr>
          <p:cNvPr id="2765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8F5944-72DB-4439-9F6D-4475D53EA442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 dirty="0" smtClean="0"/>
              <a:t>Geef grondige uitleg over </a:t>
            </a:r>
            <a:r>
              <a:rPr lang="nl-NL" dirty="0" err="1" smtClean="0"/>
              <a:t>Github</a:t>
            </a:r>
            <a:r>
              <a:rPr lang="nl-NL" dirty="0" smtClean="0"/>
              <a:t>+GUI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D54A2C-5AE7-4E73-8723-F63DC0D8A703}" type="datetimeFigureOut">
              <a:rPr lang="nl-NL" smtClean="0"/>
              <a:pPr>
                <a:defRPr/>
              </a:pPr>
              <a:t>24-1-2013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F3127-9B71-4BC7-9716-B3BB2ADCBB04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95974-F1D9-4B73-9C31-15349044DDD5}" type="datetimeFigureOut">
              <a:rPr lang="nl-NL" smtClean="0"/>
              <a:pPr>
                <a:defRPr/>
              </a:pPr>
              <a:t>24-1-2013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D1A92-7731-440E-B575-0FECFD7D0A14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D63223-BE0D-4E3E-B6D5-312B7361841D}" type="datetimeFigureOut">
              <a:rPr lang="nl-NL" smtClean="0"/>
              <a:pPr>
                <a:defRPr/>
              </a:pPr>
              <a:t>24-1-2013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2D344-FA29-42A5-A545-A06E2E582EC4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7DA2C-6FA4-4FCD-9261-B7FA02D2572C}" type="datetimeFigureOut">
              <a:rPr lang="nl-NL" smtClean="0"/>
              <a:pPr>
                <a:defRPr/>
              </a:pPr>
              <a:t>24-1-2013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D5A26-2529-4C21-8D58-16F50AD136F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24-1-2013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24-1-2013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24-1-2013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24-1-2013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E6820F-0130-435D-B82A-B5D159FBAA37}" type="datetimeFigureOut">
              <a:rPr lang="nl-NL" smtClean="0"/>
              <a:pPr>
                <a:defRPr/>
              </a:pPr>
              <a:t>24-1-2013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05064D-1225-4923-9D77-E1A9AF60AE1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24-1-2013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24-1-2013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24-1-2013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iou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cbi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fetechnologie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Excel-werkblad1.xls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Excel-werkblad2.xls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Excel-werkblad3.xls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ndertitel 2"/>
          <p:cNvSpPr>
            <a:spLocks noGrp="1"/>
          </p:cNvSpPr>
          <p:nvPr>
            <p:ph type="subTitle" idx="1"/>
          </p:nvPr>
        </p:nvSpPr>
        <p:spPr>
          <a:xfrm>
            <a:off x="971600" y="4077072"/>
            <a:ext cx="7345362" cy="1752600"/>
          </a:xfrm>
        </p:spPr>
        <p:txBody>
          <a:bodyPr/>
          <a:lstStyle/>
          <a:p>
            <a:pPr marR="0" algn="ctr" eaLnBrk="1" hangingPunct="1"/>
            <a:r>
              <a:rPr lang="en-GB" dirty="0" smtClean="0"/>
              <a:t>Alex </a:t>
            </a:r>
            <a:r>
              <a:rPr lang="en-GB" dirty="0" err="1" smtClean="0"/>
              <a:t>Hoogkamer</a:t>
            </a:r>
            <a:r>
              <a:rPr lang="en-GB" dirty="0" smtClean="0"/>
              <a:t>, </a:t>
            </a:r>
          </a:p>
          <a:p>
            <a:pPr marR="0" algn="ctr" eaLnBrk="1" hangingPunct="1"/>
            <a:r>
              <a:rPr lang="en-GB" dirty="0" smtClean="0"/>
              <a:t>Thomas </a:t>
            </a:r>
            <a:r>
              <a:rPr lang="en-GB" dirty="0" err="1" smtClean="0"/>
              <a:t>Bolderink</a:t>
            </a:r>
            <a:endParaRPr lang="en-GB" dirty="0" smtClean="0"/>
          </a:p>
          <a:p>
            <a:pPr marR="0" algn="ctr" eaLnBrk="1" hangingPunct="1"/>
            <a:r>
              <a:rPr lang="en-GB" dirty="0" err="1" smtClean="0"/>
              <a:t>Roeben</a:t>
            </a:r>
            <a:r>
              <a:rPr lang="en-GB" dirty="0" smtClean="0"/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GB" dirty="0" err="1" smtClean="0"/>
              <a:t>ink</a:t>
            </a:r>
            <a:endParaRPr lang="nl-NL" dirty="0" smtClean="0"/>
          </a:p>
        </p:txBody>
      </p:sp>
      <p:sp>
        <p:nvSpPr>
          <p:cNvPr id="14339" name="Tekstvak 7"/>
          <p:cNvSpPr txBox="1">
            <a:spLocks noChangeArrowheads="1"/>
          </p:cNvSpPr>
          <p:nvPr/>
        </p:nvSpPr>
        <p:spPr bwMode="auto">
          <a:xfrm>
            <a:off x="609600" y="6216650"/>
            <a:ext cx="8569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>
                <a:latin typeface="Lucida Sans Unicode" charset="0"/>
              </a:rPr>
              <a:t>Supervisors: Dr. Sigrid Beiboer, Dr. Barbara Gravendeel and Dr. Rutger Vos</a:t>
            </a:r>
            <a:endParaRPr lang="nl-NL" sz="1800">
              <a:latin typeface="Lucida Sans Unicode" charset="0"/>
            </a:endParaRPr>
          </a:p>
          <a:p>
            <a:endParaRPr lang="nl-NL" sz="1800">
              <a:latin typeface="Lucida Sans Unicode" charset="0"/>
            </a:endParaRPr>
          </a:p>
        </p:txBody>
      </p:sp>
      <p:sp>
        <p:nvSpPr>
          <p:cNvPr id="14340" name="Ondertitel 2"/>
          <p:cNvSpPr>
            <a:spLocks/>
          </p:cNvSpPr>
          <p:nvPr/>
        </p:nvSpPr>
        <p:spPr bwMode="auto">
          <a:xfrm>
            <a:off x="1043608" y="228600"/>
            <a:ext cx="81003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Differences in software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for analyses of High Throughput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Ion Torrent DNA barcodes</a:t>
            </a:r>
            <a:endParaRPr lang="nl-NL" sz="2700" dirty="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14341" name="Picture 5" descr="Naturalis_logo_staand_zw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2071941"/>
          </a:xfrm>
          <a:prstGeom prst="rect">
            <a:avLst/>
          </a:prstGeom>
          <a:noFill/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4770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 descr="C:\Users\Roeben\Desktop\ur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88840"/>
            <a:ext cx="1560173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090677026"/>
              </p:ext>
            </p:extLst>
          </p:nvPr>
        </p:nvGraphicFramePr>
        <p:xfrm>
          <a:off x="0" y="-22860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676400" y="5410200"/>
          <a:ext cx="7086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Rechte verbindingslijn 13"/>
          <p:cNvCxnSpPr/>
          <p:nvPr/>
        </p:nvCxnSpPr>
        <p:spPr>
          <a:xfrm flipH="1">
            <a:off x="3048000" y="5181600"/>
            <a:ext cx="1981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>
            <a:off x="6096000" y="5181600"/>
            <a:ext cx="2133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0383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Github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51206" name="Tijdelijke aanduiding voor inhoud 1"/>
          <p:cNvSpPr>
            <a:spLocks/>
          </p:cNvSpPr>
          <p:nvPr/>
        </p:nvSpPr>
        <p:spPr bwMode="auto">
          <a:xfrm>
            <a:off x="467544" y="1124744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Online </a:t>
            </a:r>
            <a:r>
              <a:rPr lang="nl-NL" sz="2700" dirty="0" err="1" smtClean="0">
                <a:latin typeface="Lucida Sans Unicode" charset="0"/>
              </a:rPr>
              <a:t>version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control</a:t>
            </a:r>
            <a:r>
              <a:rPr lang="nl-NL" sz="2700" dirty="0" smtClean="0">
                <a:latin typeface="Lucida Sans Unicode" charset="0"/>
              </a:rPr>
              <a:t> program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solidFill>
                <a:schemeClr val="accent2"/>
              </a:solidFill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74520"/>
            <a:ext cx="9074396" cy="498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Geneious (version 6.0.3, tested </a:t>
            </a:r>
            <a:r>
              <a:rPr lang="nl-NL" dirty="0" err="1" smtClean="0"/>
              <a:t>on</a:t>
            </a:r>
            <a:r>
              <a:rPr lang="nl-NL" dirty="0" smtClean="0"/>
              <a:t> Windows 7)</a:t>
            </a:r>
          </a:p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CLC </a:t>
            </a:r>
            <a:r>
              <a:rPr lang="nl-NL" dirty="0" err="1" smtClean="0"/>
              <a:t>Bio</a:t>
            </a:r>
            <a:r>
              <a:rPr lang="nl-NL" dirty="0" smtClean="0"/>
              <a:t>	 (version 6.7.1, tested </a:t>
            </a:r>
            <a:r>
              <a:rPr lang="nl-NL" dirty="0" err="1" smtClean="0"/>
              <a:t>on</a:t>
            </a:r>
            <a:r>
              <a:rPr lang="nl-NL" dirty="0" smtClean="0"/>
              <a:t> Windows 7)</a:t>
            </a:r>
            <a:endParaRPr lang="nl-NL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  <a:p>
            <a:pPr eaLnBrk="1" hangingPunct="1"/>
            <a:r>
              <a:rPr lang="nl-NL" dirty="0" smtClean="0"/>
              <a:t>Torrent Suite (tested on Linux)</a:t>
            </a:r>
          </a:p>
          <a:p>
            <a:pPr eaLnBrk="1" hangingPunct="1"/>
            <a:endParaRPr lang="nl-NL" dirty="0" smtClean="0"/>
          </a:p>
          <a:p>
            <a:r>
              <a:rPr lang="nl-NL" dirty="0" smtClean="0"/>
              <a:t>CITES checker (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product, </a:t>
            </a:r>
            <a:r>
              <a:rPr lang="nl-NL" dirty="0" err="1" smtClean="0"/>
              <a:t>tested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smtClean="0"/>
              <a:t>Linux)</a:t>
            </a:r>
            <a:endParaRPr lang="nl-NL" dirty="0" smtClean="0"/>
          </a:p>
          <a:p>
            <a:pPr eaLnBrk="1" hangingPunct="1"/>
            <a:endParaRPr lang="nl-NL" u="sng" dirty="0" smtClean="0"/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</p:txBody>
      </p:sp>
      <p:sp>
        <p:nvSpPr>
          <p:cNvPr id="17411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Software </a:t>
            </a: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p</a:t>
            </a:r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ackages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hlinkClick r:id="rId3"/>
              </a:rPr>
              <a:t>http://www.geneious.com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3 week trial </a:t>
            </a:r>
            <a:r>
              <a:rPr lang="en-US" dirty="0" smtClean="0"/>
              <a:t>version.</a:t>
            </a:r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 smtClean="0"/>
              <a:t>Single </a:t>
            </a:r>
            <a:r>
              <a:rPr lang="en-US" dirty="0"/>
              <a:t>stand-alone student license: $395 per </a:t>
            </a:r>
            <a:r>
              <a:rPr lang="en-US" dirty="0" smtClean="0"/>
              <a:t>year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8435" name="Ondertitel 2"/>
          <p:cNvSpPr>
            <a:spLocks/>
          </p:cNvSpPr>
          <p:nvPr/>
        </p:nvSpPr>
        <p:spPr bwMode="auto">
          <a:xfrm>
            <a:off x="884238" y="524272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Geneious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hlinkClick r:id="rId3"/>
              </a:rPr>
              <a:t>http://www.clcbio.com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Shareware with limited options after 2 weeks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Single stand-alone license: $4,995 (student)</a:t>
            </a:r>
            <a:br>
              <a:rPr lang="en-US" dirty="0"/>
            </a:br>
            <a:r>
              <a:rPr lang="en-US" dirty="0"/>
              <a:t>					$9,990 (industrial)</a:t>
            </a:r>
          </a:p>
        </p:txBody>
      </p:sp>
      <p:sp>
        <p:nvSpPr>
          <p:cNvPr id="19459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CLC Genomics Workbench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hlinkClick r:id="rId3"/>
              </a:rPr>
              <a:t>http://www.lifetechnologies.com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Open </a:t>
            </a:r>
            <a:r>
              <a:rPr lang="en-US" dirty="0"/>
              <a:t>Source on </a:t>
            </a:r>
            <a:r>
              <a:rPr lang="en-US" dirty="0" err="1" smtClean="0"/>
              <a:t>GitHub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nl-NL" dirty="0" smtClean="0"/>
              <a:t>Freeware</a:t>
            </a:r>
            <a:endParaRPr lang="nl-NL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048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Ion Torrent Suite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CITES checker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In-house</a:t>
            </a:r>
            <a:r>
              <a:rPr lang="nl-NL" dirty="0" smtClean="0"/>
              <a:t> </a:t>
            </a:r>
            <a:r>
              <a:rPr lang="nl-NL" dirty="0" err="1" smtClean="0"/>
              <a:t>development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Open </a:t>
            </a:r>
            <a:r>
              <a:rPr lang="nl-NL" dirty="0" err="1" smtClean="0"/>
              <a:t>source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GitHub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Customized</a:t>
            </a:r>
            <a:r>
              <a:rPr lang="nl-NL" dirty="0" smtClean="0"/>
              <a:t> to report </a:t>
            </a:r>
            <a:r>
              <a:rPr lang="en-GB" dirty="0" smtClean="0"/>
              <a:t>occurrences</a:t>
            </a:r>
            <a:r>
              <a:rPr lang="nl-NL" dirty="0" smtClean="0"/>
              <a:t> in the CITES appendices</a:t>
            </a:r>
          </a:p>
          <a:p>
            <a:endParaRPr lang="nl-NL" dirty="0" smtClean="0"/>
          </a:p>
          <a:p>
            <a:r>
              <a:rPr lang="nl-NL" dirty="0" smtClean="0"/>
              <a:t>Freeware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Validation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Ion </a:t>
            </a:r>
            <a:r>
              <a:rPr lang="nl-NL" dirty="0" err="1" smtClean="0"/>
              <a:t>Torrent</a:t>
            </a:r>
            <a:r>
              <a:rPr lang="nl-NL" dirty="0" smtClean="0"/>
              <a:t> data of a single TCM (</a:t>
            </a:r>
            <a:r>
              <a:rPr lang="nl-NL" dirty="0" err="1" smtClean="0"/>
              <a:t>incense</a:t>
            </a:r>
            <a:r>
              <a:rPr lang="nl-NL" dirty="0" smtClean="0"/>
              <a:t> stick) </a:t>
            </a:r>
            <a:r>
              <a:rPr lang="nl-NL" dirty="0" err="1" smtClean="0"/>
              <a:t>were</a:t>
            </a:r>
            <a:r>
              <a:rPr lang="nl-NL" dirty="0" smtClean="0"/>
              <a:t> </a:t>
            </a:r>
            <a:r>
              <a:rPr lang="nl-NL" dirty="0" err="1" smtClean="0"/>
              <a:t>analysed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four</a:t>
            </a:r>
            <a:r>
              <a:rPr lang="nl-NL" dirty="0" smtClean="0"/>
              <a:t> different software programs</a:t>
            </a:r>
          </a:p>
          <a:p>
            <a:endParaRPr lang="nl-NL" dirty="0" smtClean="0"/>
          </a:p>
          <a:p>
            <a:r>
              <a:rPr lang="nl-NL" dirty="0" smtClean="0"/>
              <a:t>Data </a:t>
            </a:r>
            <a:r>
              <a:rPr lang="nl-NL" dirty="0" err="1" smtClean="0"/>
              <a:t>obtained</a:t>
            </a:r>
            <a:r>
              <a:rPr lang="nl-NL" dirty="0" smtClean="0"/>
              <a:t> </a:t>
            </a:r>
            <a:r>
              <a:rPr lang="nl-NL" dirty="0" err="1" smtClean="0"/>
              <a:t>were</a:t>
            </a:r>
            <a:r>
              <a:rPr lang="nl-NL" dirty="0" smtClean="0"/>
              <a:t> </a:t>
            </a:r>
            <a:r>
              <a:rPr lang="nl-NL" dirty="0" err="1" smtClean="0"/>
              <a:t>compared</a:t>
            </a:r>
            <a:r>
              <a:rPr lang="nl-NL" dirty="0" smtClean="0"/>
              <a:t> in </a:t>
            </a:r>
            <a:r>
              <a:rPr lang="nl-NL" dirty="0" err="1" smtClean="0"/>
              <a:t>terms</a:t>
            </a:r>
            <a:r>
              <a:rPr lang="nl-NL" dirty="0" smtClean="0"/>
              <a:t> of:                    - </a:t>
            </a:r>
            <a:r>
              <a:rPr lang="nl-NL" dirty="0" err="1" smtClean="0"/>
              <a:t>fungal</a:t>
            </a:r>
            <a:r>
              <a:rPr lang="nl-NL" dirty="0" smtClean="0"/>
              <a:t> and plant species </a:t>
            </a:r>
            <a:r>
              <a:rPr lang="nl-NL" dirty="0" err="1" smtClean="0"/>
              <a:t>retrieved</a:t>
            </a:r>
            <a:r>
              <a:rPr lang="nl-NL" dirty="0" smtClean="0"/>
              <a:t>                             (</a:t>
            </a:r>
            <a:r>
              <a:rPr lang="nl-NL" dirty="0" err="1" smtClean="0"/>
              <a:t>same</a:t>
            </a:r>
            <a:r>
              <a:rPr lang="nl-NL" dirty="0" smtClean="0"/>
              <a:t> as </a:t>
            </a:r>
            <a:r>
              <a:rPr lang="nl-NL" dirty="0" err="1" smtClean="0"/>
              <a:t>information</a:t>
            </a:r>
            <a:r>
              <a:rPr lang="nl-NL" dirty="0" smtClean="0"/>
              <a:t> </a:t>
            </a:r>
            <a:r>
              <a:rPr lang="nl-NL" dirty="0" err="1" smtClean="0"/>
              <a:t>provided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retailer</a:t>
            </a:r>
            <a:r>
              <a:rPr lang="nl-NL" dirty="0" smtClean="0"/>
              <a:t>?)                               - </a:t>
            </a:r>
            <a:r>
              <a:rPr lang="nl-NL" dirty="0" err="1" smtClean="0"/>
              <a:t>values</a:t>
            </a:r>
            <a:r>
              <a:rPr lang="nl-NL" dirty="0" smtClean="0"/>
              <a:t> of query </a:t>
            </a:r>
            <a:r>
              <a:rPr lang="nl-NL" dirty="0" err="1" smtClean="0"/>
              <a:t>results</a:t>
            </a:r>
            <a:r>
              <a:rPr lang="nl-NL" dirty="0" smtClean="0"/>
              <a:t> (&gt;97%?)  </a:t>
            </a:r>
            <a:endParaRPr lang="nl-NL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Comparison of default settings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259632" y="3861048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 smtClean="0"/>
          </a:p>
          <a:p>
            <a:endParaRPr lang="en-US" dirty="0"/>
          </a:p>
        </p:txBody>
      </p:sp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92896"/>
            <a:ext cx="775470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with default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1509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CLC Bio</a:t>
            </a:r>
          </a:p>
        </p:txBody>
      </p:sp>
      <p:sp>
        <p:nvSpPr>
          <p:cNvPr id="21510" name="Tekstvak 7"/>
          <p:cNvSpPr txBox="1">
            <a:spLocks noChangeArrowheads="1"/>
          </p:cNvSpPr>
          <p:nvPr/>
        </p:nvSpPr>
        <p:spPr bwMode="auto">
          <a:xfrm>
            <a:off x="539750" y="30257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>
                <a:latin typeface="Lucida Sans Unicode" charset="0"/>
              </a:rPr>
              <a:t>NCBI BLAST</a:t>
            </a:r>
          </a:p>
        </p:txBody>
      </p:sp>
      <p:sp>
        <p:nvSpPr>
          <p:cNvPr id="21511" name="Tekstvak 9"/>
          <p:cNvSpPr txBox="1">
            <a:spLocks noChangeArrowheads="1"/>
          </p:cNvSpPr>
          <p:nvPr/>
        </p:nvSpPr>
        <p:spPr bwMode="auto">
          <a:xfrm>
            <a:off x="539750" y="412908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 err="1">
                <a:latin typeface="Lucida Sans Unicode" charset="0"/>
              </a:rPr>
              <a:t>Geneious</a:t>
            </a:r>
            <a:endParaRPr lang="nl-NL" sz="1800" dirty="0">
              <a:latin typeface="Lucida Sans Unicode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611560" y="515719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>
                <a:latin typeface="Lucida Sans Unicode" pitchFamily="34" charset="0"/>
                <a:cs typeface="Lucida Sans Unicode" pitchFamily="34" charset="0"/>
              </a:rPr>
              <a:t>CITES-checker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411413" y="1628775"/>
          <a:ext cx="7324725" cy="4010025"/>
        </p:xfrm>
        <a:graphic>
          <a:graphicData uri="http://schemas.openxmlformats.org/presentationml/2006/ole">
            <p:oleObj spid="_x0000_s4100" name="Werkblad" r:id="rId4" imgW="7324655" imgH="4010040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nl-NL" sz="2400" dirty="0" smtClean="0"/>
              <a:t>Traditional Chinese </a:t>
            </a:r>
            <a:r>
              <a:rPr lang="en-US" sz="2400" dirty="0" smtClean="0"/>
              <a:t>medicine (TCMs)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High throughput (Ion Torrent) DNA </a:t>
            </a:r>
            <a:r>
              <a:rPr lang="en-US" sz="2400" dirty="0" err="1" smtClean="0"/>
              <a:t>barcoding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Project flowchart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Research questions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Software performance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Conclusions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Next steps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5363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Contents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with default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1509" name="Tekstvak 6"/>
          <p:cNvSpPr txBox="1">
            <a:spLocks noChangeArrowheads="1"/>
          </p:cNvSpPr>
          <p:nvPr/>
        </p:nvSpPr>
        <p:spPr bwMode="auto">
          <a:xfrm>
            <a:off x="539552" y="1916832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>
                <a:latin typeface="Lucida Sans Unicode" charset="0"/>
              </a:rPr>
              <a:t>CLC </a:t>
            </a:r>
            <a:r>
              <a:rPr lang="nl-NL" sz="1800" dirty="0" err="1">
                <a:latin typeface="Lucida Sans Unicode" charset="0"/>
              </a:rPr>
              <a:t>Bio</a:t>
            </a:r>
            <a:endParaRPr lang="nl-NL" sz="1800" dirty="0">
              <a:latin typeface="Lucida Sans Unicode" charset="0"/>
            </a:endParaRPr>
          </a:p>
        </p:txBody>
      </p:sp>
      <p:sp>
        <p:nvSpPr>
          <p:cNvPr id="21510" name="Tekstvak 7"/>
          <p:cNvSpPr txBox="1">
            <a:spLocks noChangeArrowheads="1"/>
          </p:cNvSpPr>
          <p:nvPr/>
        </p:nvSpPr>
        <p:spPr bwMode="auto">
          <a:xfrm>
            <a:off x="539750" y="30257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>
                <a:latin typeface="Lucida Sans Unicode" charset="0"/>
              </a:rPr>
              <a:t>NCBI BLAST</a:t>
            </a:r>
          </a:p>
        </p:txBody>
      </p:sp>
      <p:sp>
        <p:nvSpPr>
          <p:cNvPr id="21511" name="Tekstvak 9"/>
          <p:cNvSpPr txBox="1">
            <a:spLocks noChangeArrowheads="1"/>
          </p:cNvSpPr>
          <p:nvPr/>
        </p:nvSpPr>
        <p:spPr bwMode="auto">
          <a:xfrm>
            <a:off x="539750" y="412908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 err="1">
                <a:latin typeface="Lucida Sans Unicode" charset="0"/>
              </a:rPr>
              <a:t>Geneious</a:t>
            </a:r>
            <a:endParaRPr lang="nl-NL" sz="1800" dirty="0">
              <a:latin typeface="Lucida Sans Unicode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611560" y="515719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>
                <a:latin typeface="Lucida Sans Unicode" pitchFamily="34" charset="0"/>
                <a:cs typeface="Lucida Sans Unicode" pitchFamily="34" charset="0"/>
              </a:rPr>
              <a:t>CITES-checker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411413" y="1628775"/>
          <a:ext cx="7324725" cy="4010025"/>
        </p:xfrm>
        <a:graphic>
          <a:graphicData uri="http://schemas.openxmlformats.org/presentationml/2006/ole">
            <p:oleObj spid="_x0000_s6146" name="Werkblad" r:id="rId4" imgW="7324655" imgH="4010040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  <a:latin typeface="Lucida Sans Unicode" charset="0"/>
              </a:rPr>
              <a:t>Comparison of performance               with extreme settings</a:t>
            </a:r>
            <a:r>
              <a:rPr lang="nl-NL" dirty="0" smtClean="0">
                <a:solidFill>
                  <a:schemeClr val="tx2"/>
                </a:solidFill>
                <a:latin typeface="Lucida Sans Unicode" charset="0"/>
              </a:rPr>
              <a:t/>
            </a:r>
            <a:br>
              <a:rPr lang="nl-NL" dirty="0" smtClean="0">
                <a:solidFill>
                  <a:schemeClr val="tx2"/>
                </a:solidFill>
                <a:latin typeface="Lucida Sans Unicode" charset="0"/>
              </a:rPr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847371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              with </a:t>
            </a:r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extreme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3562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pitchFamily="34" charset="0"/>
                <a:cs typeface="Lucida Sans Unicode" pitchFamily="34" charset="0"/>
              </a:rPr>
              <a:t>CLC Bio</a:t>
            </a:r>
          </a:p>
        </p:txBody>
      </p:sp>
      <p:sp>
        <p:nvSpPr>
          <p:cNvPr id="23563" name="Tekstvak 7"/>
          <p:cNvSpPr txBox="1">
            <a:spLocks noChangeArrowheads="1"/>
          </p:cNvSpPr>
          <p:nvPr/>
        </p:nvSpPr>
        <p:spPr bwMode="auto">
          <a:xfrm>
            <a:off x="539750" y="30257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pitchFamily="34" charset="0"/>
                <a:cs typeface="Lucida Sans Unicode" pitchFamily="34" charset="0"/>
              </a:rPr>
              <a:t>NCBI BLAST</a:t>
            </a:r>
          </a:p>
        </p:txBody>
      </p:sp>
      <p:sp>
        <p:nvSpPr>
          <p:cNvPr id="23564" name="Tekstvak 9"/>
          <p:cNvSpPr txBox="1">
            <a:spLocks noChangeArrowheads="1"/>
          </p:cNvSpPr>
          <p:nvPr/>
        </p:nvSpPr>
        <p:spPr bwMode="auto">
          <a:xfrm>
            <a:off x="539750" y="412908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 err="1">
                <a:latin typeface="Lucida Sans Unicode" pitchFamily="34" charset="0"/>
                <a:cs typeface="Lucida Sans Unicode" pitchFamily="34" charset="0"/>
              </a:rPr>
              <a:t>Geneious</a:t>
            </a:r>
            <a:endParaRPr lang="nl-NL" sz="18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539552" y="5373216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>
                <a:latin typeface="Lucida Sans Unicode" pitchFamily="34" charset="0"/>
                <a:cs typeface="Lucida Sans Unicode" pitchFamily="34" charset="0"/>
              </a:rPr>
              <a:t>CITES-checker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411413" y="1628775"/>
          <a:ext cx="7324725" cy="4010025"/>
        </p:xfrm>
        <a:graphic>
          <a:graphicData uri="http://schemas.openxmlformats.org/presentationml/2006/ole">
            <p:oleObj spid="_x0000_s7171" name="Werkblad" r:id="rId4" imgW="7324655" imgH="4010040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              with </a:t>
            </a:r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extreme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3562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pitchFamily="34" charset="0"/>
                <a:cs typeface="Lucida Sans Unicode" pitchFamily="34" charset="0"/>
              </a:rPr>
              <a:t>CLC Bio</a:t>
            </a:r>
          </a:p>
        </p:txBody>
      </p:sp>
      <p:sp>
        <p:nvSpPr>
          <p:cNvPr id="23563" name="Tekstvak 7"/>
          <p:cNvSpPr txBox="1">
            <a:spLocks noChangeArrowheads="1"/>
          </p:cNvSpPr>
          <p:nvPr/>
        </p:nvSpPr>
        <p:spPr bwMode="auto">
          <a:xfrm>
            <a:off x="539750" y="30257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pitchFamily="34" charset="0"/>
                <a:cs typeface="Lucida Sans Unicode" pitchFamily="34" charset="0"/>
              </a:rPr>
              <a:t>NCBI BLAST</a:t>
            </a:r>
          </a:p>
        </p:txBody>
      </p:sp>
      <p:sp>
        <p:nvSpPr>
          <p:cNvPr id="23564" name="Tekstvak 9"/>
          <p:cNvSpPr txBox="1">
            <a:spLocks noChangeArrowheads="1"/>
          </p:cNvSpPr>
          <p:nvPr/>
        </p:nvSpPr>
        <p:spPr bwMode="auto">
          <a:xfrm>
            <a:off x="539750" y="412908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 err="1">
                <a:latin typeface="Lucida Sans Unicode" pitchFamily="34" charset="0"/>
                <a:cs typeface="Lucida Sans Unicode" pitchFamily="34" charset="0"/>
              </a:rPr>
              <a:t>Geneious</a:t>
            </a:r>
            <a:endParaRPr lang="nl-NL" sz="18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539552" y="5373216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>
                <a:latin typeface="Lucida Sans Unicode" pitchFamily="34" charset="0"/>
                <a:cs typeface="Lucida Sans Unicode" pitchFamily="34" charset="0"/>
              </a:rPr>
              <a:t>CITES-checker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  <a:latin typeface="Lucida Sans Unicode" charset="0"/>
              </a:rPr>
              <a:t>Comparison of performance               with extreme settings</a:t>
            </a:r>
            <a:r>
              <a:rPr lang="nl-NL" dirty="0" smtClean="0">
                <a:solidFill>
                  <a:schemeClr val="tx2"/>
                </a:solidFill>
                <a:latin typeface="Lucida Sans Unicode" charset="0"/>
              </a:rPr>
              <a:t/>
            </a:r>
            <a:br>
              <a:rPr lang="nl-NL" dirty="0" smtClean="0">
                <a:solidFill>
                  <a:schemeClr val="tx2"/>
                </a:solidFill>
                <a:latin typeface="Lucida Sans Unicode" charset="0"/>
              </a:rPr>
            </a:b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Settings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Geneious</a:t>
            </a:r>
            <a:r>
              <a:rPr lang="nl-NL" dirty="0" smtClean="0"/>
              <a:t> </a:t>
            </a:r>
            <a:r>
              <a:rPr lang="nl-NL" dirty="0" err="1" smtClean="0"/>
              <a:t>were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equal</a:t>
            </a:r>
            <a:r>
              <a:rPr lang="nl-NL" dirty="0" smtClean="0"/>
              <a:t> to </a:t>
            </a:r>
            <a:r>
              <a:rPr lang="nl-NL" dirty="0" err="1" smtClean="0"/>
              <a:t>those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the </a:t>
            </a:r>
            <a:r>
              <a:rPr lang="nl-NL" dirty="0" err="1" smtClean="0"/>
              <a:t>other</a:t>
            </a:r>
            <a:r>
              <a:rPr lang="nl-NL" dirty="0" smtClean="0"/>
              <a:t> programs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G</a:t>
            </a:r>
            <a:r>
              <a:rPr lang="nl-NL" dirty="0" err="1" smtClean="0"/>
              <a:t>eneious</a:t>
            </a:r>
            <a:r>
              <a:rPr lang="nl-NL" dirty="0" smtClean="0"/>
              <a:t> </a:t>
            </a:r>
            <a:r>
              <a:rPr lang="en-GB" dirty="0" smtClean="0"/>
              <a:t>disallows</a:t>
            </a:r>
            <a:r>
              <a:rPr lang="nl-NL" dirty="0" smtClean="0"/>
              <a:t> settings </a:t>
            </a:r>
            <a:r>
              <a:rPr lang="nl-NL" dirty="0" err="1" smtClean="0"/>
              <a:t>chosen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users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r>
              <a:rPr lang="nl-NL" dirty="0" err="1" smtClean="0"/>
              <a:t>Under</a:t>
            </a:r>
            <a:r>
              <a:rPr lang="nl-NL" dirty="0" smtClean="0"/>
              <a:t> the </a:t>
            </a:r>
            <a:r>
              <a:rPr lang="nl-NL" dirty="0" err="1" smtClean="0"/>
              <a:t>closest</a:t>
            </a:r>
            <a:r>
              <a:rPr lang="nl-NL" dirty="0" smtClean="0"/>
              <a:t> extreme setting </a:t>
            </a:r>
            <a:r>
              <a:rPr lang="nl-NL" dirty="0" err="1" smtClean="0"/>
              <a:t>Geneious</a:t>
            </a:r>
            <a:r>
              <a:rPr lang="nl-NL" dirty="0" smtClean="0"/>
              <a:t> </a:t>
            </a:r>
            <a:r>
              <a:rPr lang="nl-NL" dirty="0" err="1" smtClean="0"/>
              <a:t>still</a:t>
            </a:r>
            <a:r>
              <a:rPr lang="nl-NL" dirty="0" smtClean="0"/>
              <a:t> </a:t>
            </a:r>
            <a:r>
              <a:rPr lang="nl-NL" dirty="0" err="1" smtClean="0"/>
              <a:t>returned</a:t>
            </a:r>
            <a:r>
              <a:rPr lang="nl-NL" dirty="0" smtClean="0"/>
              <a:t> the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525962"/>
          </a:xfrm>
        </p:spPr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1: </a:t>
            </a:r>
            <a:r>
              <a:rPr lang="en-US" dirty="0" smtClean="0"/>
              <a:t>Why do different software packages give different results?</a:t>
            </a:r>
          </a:p>
          <a:p>
            <a:endParaRPr lang="nl-NL" dirty="0" smtClean="0"/>
          </a:p>
          <a:p>
            <a:r>
              <a:rPr lang="nl-NL" dirty="0" smtClean="0"/>
              <a:t>Hypothesis 1: </a:t>
            </a:r>
            <a:r>
              <a:rPr lang="en-US" dirty="0" smtClean="0"/>
              <a:t>Different programs use different </a:t>
            </a:r>
            <a:r>
              <a:rPr lang="en-US" dirty="0" smtClean="0"/>
              <a:t>default settings</a:t>
            </a:r>
            <a:r>
              <a:rPr lang="en-US" dirty="0" smtClean="0"/>
              <a:t>.</a:t>
            </a:r>
          </a:p>
          <a:p>
            <a:pPr eaLnBrk="1" hangingPunct="1"/>
            <a:endParaRPr lang="nl-NL" dirty="0" smtClean="0"/>
          </a:p>
          <a:p>
            <a:pPr eaLnBrk="1" hangingPunct="1"/>
            <a:r>
              <a:rPr lang="nl-NL" dirty="0" err="1" smtClean="0"/>
              <a:t>Answer</a:t>
            </a:r>
            <a:r>
              <a:rPr lang="nl-NL" dirty="0" smtClean="0"/>
              <a:t> </a:t>
            </a:r>
            <a:r>
              <a:rPr lang="nl-NL" dirty="0" smtClean="0"/>
              <a:t>1: Different programs </a:t>
            </a:r>
            <a:r>
              <a:rPr lang="nl-NL" dirty="0" err="1" smtClean="0"/>
              <a:t>use</a:t>
            </a:r>
            <a:r>
              <a:rPr lang="nl-NL" dirty="0" smtClean="0"/>
              <a:t> different settings, </a:t>
            </a:r>
            <a:r>
              <a:rPr lang="nl-NL" dirty="0" err="1" smtClean="0"/>
              <a:t>yet</a:t>
            </a:r>
            <a:r>
              <a:rPr lang="nl-NL" dirty="0" smtClean="0"/>
              <a:t> the databases are the </a:t>
            </a:r>
            <a:r>
              <a:rPr lang="nl-NL" dirty="0" err="1" smtClean="0"/>
              <a:t>same</a:t>
            </a:r>
            <a:r>
              <a:rPr lang="nl-NL" dirty="0" smtClean="0"/>
              <a:t>.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560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 smtClean="0">
                <a:latin typeface="Lucida Sans Unicode" charset="0"/>
              </a:rPr>
              <a:t>Conclusions</a:t>
            </a:r>
            <a:endParaRPr lang="nl-NL" sz="3600" dirty="0"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525962"/>
          </a:xfrm>
        </p:spPr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2: </a:t>
            </a:r>
            <a:r>
              <a:rPr lang="en-US" dirty="0" smtClean="0"/>
              <a:t>What is the added value of a newly designed pipeline?</a:t>
            </a:r>
          </a:p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Hypothesis 2: </a:t>
            </a:r>
            <a:r>
              <a:rPr lang="nl-NL" dirty="0" err="1" smtClean="0"/>
              <a:t>It</a:t>
            </a:r>
            <a:r>
              <a:rPr lang="nl-NL" dirty="0" smtClean="0"/>
              <a:t> is free, </a:t>
            </a:r>
            <a:r>
              <a:rPr lang="nl-NL" dirty="0" err="1" smtClean="0"/>
              <a:t>flexible</a:t>
            </a:r>
            <a:r>
              <a:rPr lang="nl-NL" dirty="0" smtClean="0"/>
              <a:t> and accurate.</a:t>
            </a:r>
          </a:p>
          <a:p>
            <a:pPr eaLnBrk="1" hangingPunct="1"/>
            <a:endParaRPr lang="nl-NL" dirty="0" smtClean="0"/>
          </a:p>
          <a:p>
            <a:pPr eaLnBrk="1" hangingPunct="1"/>
            <a:r>
              <a:rPr lang="en-GB" dirty="0" smtClean="0"/>
              <a:t>Answer</a:t>
            </a:r>
            <a:r>
              <a:rPr lang="nl-NL" dirty="0" smtClean="0"/>
              <a:t> </a:t>
            </a:r>
            <a:r>
              <a:rPr lang="nl-NL" dirty="0" smtClean="0"/>
              <a:t>2: </a:t>
            </a:r>
            <a:r>
              <a:rPr lang="nl-NL" dirty="0" err="1" smtClean="0"/>
              <a:t>It</a:t>
            </a:r>
            <a:r>
              <a:rPr lang="nl-NL" dirty="0" smtClean="0"/>
              <a:t> is free, </a:t>
            </a:r>
            <a:r>
              <a:rPr lang="en-GB" dirty="0" smtClean="0"/>
              <a:t>customizable</a:t>
            </a:r>
            <a:r>
              <a:rPr lang="nl-NL" dirty="0" smtClean="0"/>
              <a:t> </a:t>
            </a:r>
            <a:r>
              <a:rPr lang="nl-NL" dirty="0" smtClean="0"/>
              <a:t>and </a:t>
            </a:r>
            <a:r>
              <a:rPr lang="nl-NL" dirty="0" err="1" smtClean="0"/>
              <a:t>similar</a:t>
            </a:r>
            <a:r>
              <a:rPr lang="nl-NL" dirty="0" smtClean="0"/>
              <a:t> in </a:t>
            </a:r>
            <a:r>
              <a:rPr lang="nl-NL" dirty="0" err="1" smtClean="0"/>
              <a:t>results</a:t>
            </a:r>
            <a:r>
              <a:rPr lang="nl-NL" dirty="0" smtClean="0"/>
              <a:t> to the most accurate of the </a:t>
            </a:r>
            <a:r>
              <a:rPr lang="nl-NL" dirty="0" smtClean="0"/>
              <a:t>programs we </a:t>
            </a:r>
            <a:r>
              <a:rPr lang="nl-NL" dirty="0" err="1" smtClean="0"/>
              <a:t>studied</a:t>
            </a:r>
            <a:r>
              <a:rPr lang="nl-NL" dirty="0" smtClean="0"/>
              <a:t>.</a:t>
            </a:r>
            <a:endParaRPr lang="nl-NL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2560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 smtClean="0">
                <a:latin typeface="Lucida Sans Unicode" charset="0"/>
              </a:rPr>
              <a:t>Conclusions</a:t>
            </a:r>
            <a:endParaRPr lang="nl-NL" sz="3600" dirty="0"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buFont typeface="Wingdings 3" pitchFamily="-32" charset="2"/>
              <a:buNone/>
            </a:pPr>
            <a:r>
              <a:rPr lang="nl-NL" dirty="0" err="1" smtClean="0">
                <a:latin typeface="Lucida Sans" pitchFamily="34" charset="0"/>
              </a:rPr>
              <a:t>CITES-checker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can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easily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be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adapted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for</a:t>
            </a:r>
            <a:r>
              <a:rPr lang="nl-NL" dirty="0" smtClean="0">
                <a:latin typeface="Lucida Sans" pitchFamily="34" charset="0"/>
              </a:rPr>
              <a:t> a </a:t>
            </a:r>
            <a:r>
              <a:rPr lang="nl-NL" dirty="0" err="1" smtClean="0">
                <a:latin typeface="Lucida Sans" pitchFamily="34" charset="0"/>
              </a:rPr>
              <a:t>plethora</a:t>
            </a:r>
            <a:r>
              <a:rPr lang="nl-NL" dirty="0" smtClean="0">
                <a:latin typeface="Lucida Sans" pitchFamily="34" charset="0"/>
              </a:rPr>
              <a:t> of different </a:t>
            </a:r>
            <a:r>
              <a:rPr lang="nl-NL" dirty="0" err="1" smtClean="0">
                <a:latin typeface="Lucida Sans" pitchFamily="34" charset="0"/>
              </a:rPr>
              <a:t>applications</a:t>
            </a:r>
            <a:r>
              <a:rPr lang="nl-NL" dirty="0" smtClean="0">
                <a:latin typeface="Lucida Sans" pitchFamily="34" charset="0"/>
              </a:rPr>
              <a:t>; </a:t>
            </a:r>
            <a:r>
              <a:rPr lang="nl-NL" dirty="0" err="1" smtClean="0">
                <a:latin typeface="Lucida Sans" pitchFamily="34" charset="0"/>
              </a:rPr>
              <a:t>already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working</a:t>
            </a:r>
            <a:r>
              <a:rPr lang="nl-NL" dirty="0" smtClean="0">
                <a:latin typeface="Lucida Sans" pitchFamily="34" charset="0"/>
              </a:rPr>
              <a:t> is </a:t>
            </a:r>
            <a:r>
              <a:rPr lang="nl-NL" dirty="0" err="1" smtClean="0">
                <a:latin typeface="Lucida Sans" pitchFamily="34" charset="0"/>
              </a:rPr>
              <a:t>identification</a:t>
            </a:r>
            <a:r>
              <a:rPr lang="nl-NL" dirty="0" smtClean="0">
                <a:latin typeface="Lucida Sans" pitchFamily="34" charset="0"/>
              </a:rPr>
              <a:t> of CITES Appendix </a:t>
            </a:r>
            <a:r>
              <a:rPr lang="nl-NL" dirty="0" err="1" smtClean="0">
                <a:latin typeface="Lucida Sans" pitchFamily="34" charset="0"/>
              </a:rPr>
              <a:t>listed</a:t>
            </a:r>
            <a:r>
              <a:rPr lang="nl-NL" dirty="0" smtClean="0">
                <a:latin typeface="Lucida Sans" pitchFamily="34" charset="0"/>
              </a:rPr>
              <a:t> species </a:t>
            </a:r>
            <a:r>
              <a:rPr lang="nl-NL" dirty="0" err="1" smtClean="0">
                <a:latin typeface="Lucida Sans" pitchFamily="34" charset="0"/>
              </a:rPr>
              <a:t>traded</a:t>
            </a:r>
            <a:r>
              <a:rPr lang="nl-NL" dirty="0" smtClean="0">
                <a:latin typeface="Lucida Sans" pitchFamily="34" charset="0"/>
              </a:rPr>
              <a:t> as medicines</a:t>
            </a:r>
            <a:r>
              <a:rPr lang="nl-NL" dirty="0" smtClean="0">
                <a:latin typeface="Lucida Sans" pitchFamily="34" charset="0"/>
              </a:rPr>
              <a:t> and </a:t>
            </a:r>
            <a:r>
              <a:rPr lang="nl-NL" dirty="0" err="1" smtClean="0">
                <a:latin typeface="Lucida Sans" pitchFamily="34" charset="0"/>
              </a:rPr>
              <a:t>confiscated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by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customs</a:t>
            </a:r>
            <a:r>
              <a:rPr lang="nl-NL" dirty="0" smtClean="0">
                <a:latin typeface="Lucida Sans" pitchFamily="34" charset="0"/>
              </a:rPr>
              <a:t>.</a:t>
            </a: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r>
              <a:rPr lang="nl-NL" dirty="0" smtClean="0">
                <a:latin typeface="Lucida Sans" pitchFamily="34" charset="0"/>
              </a:rPr>
              <a:t>  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</p:txBody>
      </p:sp>
      <p:sp>
        <p:nvSpPr>
          <p:cNvPr id="26628" name="Ondertitel 2"/>
          <p:cNvSpPr>
            <a:spLocks/>
          </p:cNvSpPr>
          <p:nvPr/>
        </p:nvSpPr>
        <p:spPr bwMode="auto">
          <a:xfrm>
            <a:off x="971600" y="476672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Next steps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26629" name="Picture 2" descr="E:\Img6628.jpg"/>
          <p:cNvPicPr>
            <a:picLocks noChangeAspect="1" noChangeArrowheads="1"/>
          </p:cNvPicPr>
          <p:nvPr/>
        </p:nvPicPr>
        <p:blipFill>
          <a:blip r:embed="rId3" cstate="print"/>
          <a:srcRect l="7408"/>
          <a:stretch>
            <a:fillRect/>
          </a:stretch>
        </p:blipFill>
        <p:spPr bwMode="auto">
          <a:xfrm>
            <a:off x="1259632" y="4797152"/>
            <a:ext cx="19050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6" name="Picture 2" descr="Ivo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581128"/>
            <a:ext cx="2544217" cy="1908163"/>
          </a:xfrm>
          <a:prstGeom prst="rect">
            <a:avLst/>
          </a:prstGeom>
          <a:noFill/>
        </p:spPr>
      </p:pic>
      <p:pic>
        <p:nvPicPr>
          <p:cNvPr id="98308" name="Picture 4" descr="http://www.google.com/url?source=imglanding&amp;ct=img&amp;q=http://www.tijgersite.nl/tijgervel.JPG&amp;sa=X&amp;ei=ogD4UOfuFK6k0AXWioHYBg&amp;ved=0CAkQ8wc&amp;usg=AFQjCNGjxlP_QGLZR096gzSkRNypdMMgW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717032"/>
            <a:ext cx="2016224" cy="2997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buFont typeface="Wingdings 3" pitchFamily="-32" charset="2"/>
              <a:buNone/>
            </a:pPr>
            <a:r>
              <a:rPr lang="nl-NL" dirty="0" err="1" smtClean="0">
                <a:latin typeface="Lucida Sans" pitchFamily="34" charset="0"/>
              </a:rPr>
              <a:t>CITES-checker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should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be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further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adapted</a:t>
            </a:r>
            <a:r>
              <a:rPr lang="nl-NL" dirty="0" smtClean="0">
                <a:latin typeface="Lucida Sans" pitchFamily="34" charset="0"/>
              </a:rPr>
              <a:t> to account </a:t>
            </a:r>
            <a:r>
              <a:rPr lang="nl-NL" dirty="0" err="1" smtClean="0">
                <a:latin typeface="Lucida Sans" pitchFamily="34" charset="0"/>
              </a:rPr>
              <a:t>for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variations</a:t>
            </a:r>
            <a:r>
              <a:rPr lang="nl-NL" dirty="0" smtClean="0">
                <a:latin typeface="Lucida Sans" pitchFamily="34" charset="0"/>
              </a:rPr>
              <a:t> in </a:t>
            </a:r>
            <a:r>
              <a:rPr lang="nl-NL" dirty="0" err="1" smtClean="0">
                <a:latin typeface="Lucida Sans" pitchFamily="34" charset="0"/>
              </a:rPr>
              <a:t>taxonomic</a:t>
            </a:r>
            <a:r>
              <a:rPr lang="nl-NL" dirty="0" smtClean="0">
                <a:latin typeface="Lucida Sans" pitchFamily="34" charset="0"/>
              </a:rPr>
              <a:t> spelling </a:t>
            </a:r>
            <a:r>
              <a:rPr lang="nl-NL" dirty="0" err="1" smtClean="0">
                <a:latin typeface="Lucida Sans" pitchFamily="34" charset="0"/>
              </a:rPr>
              <a:t>between</a:t>
            </a:r>
            <a:r>
              <a:rPr lang="nl-NL" dirty="0" smtClean="0">
                <a:latin typeface="Lucida Sans" pitchFamily="34" charset="0"/>
              </a:rPr>
              <a:t> NCBI and the CITES Appendices.</a:t>
            </a: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r>
              <a:rPr lang="nl-NL" dirty="0" smtClean="0">
                <a:latin typeface="Lucida Sans" pitchFamily="34" charset="0"/>
              </a:rPr>
              <a:t>  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</p:txBody>
      </p:sp>
      <p:sp>
        <p:nvSpPr>
          <p:cNvPr id="26628" name="Ondertitel 2"/>
          <p:cNvSpPr>
            <a:spLocks/>
          </p:cNvSpPr>
          <p:nvPr/>
        </p:nvSpPr>
        <p:spPr bwMode="auto">
          <a:xfrm>
            <a:off x="971600" y="476672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Next steps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26629" name="Picture 2" descr="E:\Img6628.jpg"/>
          <p:cNvPicPr>
            <a:picLocks noChangeAspect="1" noChangeArrowheads="1"/>
          </p:cNvPicPr>
          <p:nvPr/>
        </p:nvPicPr>
        <p:blipFill>
          <a:blip r:embed="rId3" cstate="print"/>
          <a:srcRect l="7408"/>
          <a:stretch>
            <a:fillRect/>
          </a:stretch>
        </p:blipFill>
        <p:spPr bwMode="auto">
          <a:xfrm>
            <a:off x="1259632" y="4797152"/>
            <a:ext cx="19050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6" name="Picture 2" descr="Ivo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581128"/>
            <a:ext cx="2544217" cy="1908163"/>
          </a:xfrm>
          <a:prstGeom prst="rect">
            <a:avLst/>
          </a:prstGeom>
          <a:noFill/>
        </p:spPr>
      </p:pic>
      <p:pic>
        <p:nvPicPr>
          <p:cNvPr id="98308" name="Picture 4" descr="http://www.google.com/url?source=imglanding&amp;ct=img&amp;q=http://www.tijgersite.nl/tijgervel.JPG&amp;sa=X&amp;ei=ogD4UOfuFK6k0AXWioHYBg&amp;ved=0CAkQ8wc&amp;usg=AFQjCNGjxlP_QGLZR096gzSkRNypdMMgW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717032"/>
            <a:ext cx="2016224" cy="2997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latin typeface="Lucida Sans Unicode" charset="0"/>
              </a:rPr>
              <a:t>Acknowledgements</a:t>
            </a:r>
            <a:endParaRPr lang="nl-NL" sz="3600">
              <a:latin typeface="Lucida Sans Unicode" charset="0"/>
            </a:endParaRPr>
          </a:p>
        </p:txBody>
      </p:sp>
      <p:sp>
        <p:nvSpPr>
          <p:cNvPr id="49155" name="Tijdelijke aanduiding voor inhoud 1"/>
          <p:cNvSpPr>
            <a:spLocks/>
          </p:cNvSpPr>
          <p:nvPr/>
        </p:nvSpPr>
        <p:spPr bwMode="auto">
          <a:xfrm>
            <a:off x="457200" y="1417638"/>
            <a:ext cx="5029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Elza </a:t>
            </a:r>
            <a:r>
              <a:rPr lang="nl-NL" dirty="0" err="1">
                <a:latin typeface="Lucida Sans Unicode" charset="0"/>
              </a:rPr>
              <a:t>Duijm</a:t>
            </a:r>
            <a:r>
              <a:rPr lang="nl-NL" dirty="0">
                <a:latin typeface="Lucida Sans Unicode" charset="0"/>
              </a:rPr>
              <a:t>                                (Ion </a:t>
            </a:r>
            <a:r>
              <a:rPr lang="nl-NL" dirty="0" err="1">
                <a:latin typeface="Lucida Sans Unicode" charset="0"/>
              </a:rPr>
              <a:t>Torrent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technician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Naturalis</a:t>
            </a:r>
            <a:r>
              <a:rPr lang="nl-NL" dirty="0">
                <a:latin typeface="Lucida Sans Unicode" charset="0"/>
              </a:rPr>
              <a:t>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Henry </a:t>
            </a:r>
            <a:r>
              <a:rPr lang="nl-NL" dirty="0" err="1">
                <a:latin typeface="Lucida Sans Unicode" charset="0"/>
              </a:rPr>
              <a:t>Heuveling</a:t>
            </a:r>
            <a:r>
              <a:rPr lang="nl-NL" dirty="0">
                <a:latin typeface="Lucida Sans Unicode" charset="0"/>
              </a:rPr>
              <a:t> van Beek (</a:t>
            </a:r>
            <a:r>
              <a:rPr lang="nl-NL" dirty="0" err="1">
                <a:latin typeface="Lucida Sans Unicode" charset="0"/>
              </a:rPr>
              <a:t>Seven</a:t>
            </a:r>
            <a:r>
              <a:rPr lang="nl-NL" dirty="0">
                <a:latin typeface="Lucida Sans Unicode" charset="0"/>
              </a:rPr>
              <a:t> Mountains </a:t>
            </a:r>
            <a:r>
              <a:rPr lang="nl-NL" dirty="0" err="1">
                <a:latin typeface="Lucida Sans Unicode" charset="0"/>
              </a:rPr>
              <a:t>ltd</a:t>
            </a:r>
            <a:r>
              <a:rPr lang="nl-NL" dirty="0">
                <a:latin typeface="Lucida Sans Unicode" charset="0"/>
              </a:rPr>
              <a:t>.)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Denise </a:t>
            </a:r>
            <a:r>
              <a:rPr lang="nl-NL" dirty="0" err="1">
                <a:latin typeface="Lucida Sans Unicode" charset="0"/>
              </a:rPr>
              <a:t>Rijkeboer</a:t>
            </a:r>
            <a:r>
              <a:rPr lang="nl-NL" dirty="0">
                <a:latin typeface="Lucida Sans Unicode" charset="0"/>
              </a:rPr>
              <a:t>                      (</a:t>
            </a:r>
            <a:r>
              <a:rPr lang="nl-NL" dirty="0" err="1">
                <a:latin typeface="Lucida Sans Unicode" charset="0"/>
              </a:rPr>
              <a:t>BaSc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Forensic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Science</a:t>
            </a:r>
            <a:r>
              <a:rPr lang="nl-NL" dirty="0">
                <a:latin typeface="Lucida Sans Unicode" charset="0"/>
              </a:rPr>
              <a:t>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Tamara Peelen                      (Dutch </a:t>
            </a:r>
            <a:r>
              <a:rPr lang="nl-NL" dirty="0" err="1">
                <a:latin typeface="Lucida Sans Unicode" charset="0"/>
              </a:rPr>
              <a:t>Customs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Laboratory</a:t>
            </a:r>
            <a:r>
              <a:rPr lang="nl-NL" dirty="0">
                <a:latin typeface="Lucida Sans Unicode" charset="0"/>
              </a:rPr>
              <a:t>)</a:t>
            </a:r>
            <a:endParaRPr lang="en-US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sz="27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inhoud 1"/>
          <p:cNvSpPr>
            <a:spLocks noGrp="1"/>
          </p:cNvSpPr>
          <p:nvPr>
            <p:ph idx="4294967295"/>
          </p:nvPr>
        </p:nvSpPr>
        <p:spPr>
          <a:xfrm>
            <a:off x="179512" y="1484784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Lucida Sans" pitchFamily="34" charset="0"/>
              </a:rPr>
              <a:t>Herbal medicine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r>
              <a:rPr lang="nl-NL" dirty="0" err="1" smtClean="0">
                <a:latin typeface="Lucida Sans" pitchFamily="34" charset="0"/>
              </a:rPr>
              <a:t>Under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customs</a:t>
            </a:r>
            <a:r>
              <a:rPr lang="nl-NL" dirty="0" smtClean="0">
                <a:latin typeface="Lucida Sans" pitchFamily="34" charset="0"/>
              </a:rPr>
              <a:t> surveillance</a:t>
            </a:r>
            <a:endParaRPr lang="nl-NL" dirty="0" smtClean="0">
              <a:latin typeface="Lucida Sans" pitchFamily="34" charset="0"/>
            </a:endParaRP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r>
              <a:rPr lang="nl-NL" dirty="0" err="1" smtClean="0">
                <a:latin typeface="Lucida Sans" pitchFamily="34" charset="0"/>
              </a:rPr>
              <a:t>Unknown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smtClean="0">
                <a:latin typeface="Lucida Sans" pitchFamily="34" charset="0"/>
              </a:rPr>
              <a:t>contents</a:t>
            </a:r>
            <a:endParaRPr lang="en-US" dirty="0" smtClean="0">
              <a:latin typeface="Lucida Sans" pitchFamily="34" charset="0"/>
            </a:endParaRPr>
          </a:p>
          <a:p>
            <a:pPr eaLnBrk="1" hangingPunct="1"/>
            <a:endParaRPr lang="en-US" dirty="0" smtClean="0">
              <a:latin typeface="Lucida Sans" pitchFamily="34" charset="0"/>
            </a:endParaRPr>
          </a:p>
          <a:p>
            <a:pPr eaLnBrk="1" hangingPunct="1"/>
            <a:endParaRPr lang="en-US" dirty="0" smtClean="0">
              <a:latin typeface="Lucida Sans" pitchFamily="34" charset="0"/>
            </a:endParaRPr>
          </a:p>
          <a:p>
            <a:pPr eaLnBrk="1" hangingPunct="1"/>
            <a:endParaRPr lang="en-US" dirty="0" smtClean="0">
              <a:latin typeface="Lucida Sans" pitchFamily="34" charset="0"/>
            </a:endParaRPr>
          </a:p>
        </p:txBody>
      </p:sp>
      <p:sp>
        <p:nvSpPr>
          <p:cNvPr id="45059" name="Ondertitel 2"/>
          <p:cNvSpPr>
            <a:spLocks/>
          </p:cNvSpPr>
          <p:nvPr/>
        </p:nvSpPr>
        <p:spPr bwMode="auto">
          <a:xfrm>
            <a:off x="0" y="533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Traditional Chinese Medicines (TCMs)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52226" name="Picture 2" descr="https://encrypted-tbn3.gstatic.com/images?q=tbn:ANd9GcRGGKIwfmcy_vFxt1nqFxJsp5ILlsf1u02enYBsWu3x5y3OEG9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3354469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Ondertitel 2"/>
          <p:cNvSpPr>
            <a:spLocks/>
          </p:cNvSpPr>
          <p:nvPr/>
        </p:nvSpPr>
        <p:spPr bwMode="auto">
          <a:xfrm>
            <a:off x="1043608" y="404664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High Throughput Ion Torrent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DNA barcoding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47108" name="Tijdelijke aanduiding voor inhoud 1"/>
          <p:cNvSpPr>
            <a:spLocks/>
          </p:cNvSpPr>
          <p:nvPr/>
        </p:nvSpPr>
        <p:spPr bwMode="auto">
          <a:xfrm>
            <a:off x="323528" y="1772816"/>
            <a:ext cx="8229600" cy="4525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Short </a:t>
            </a:r>
            <a:r>
              <a:rPr lang="nl-NL" sz="2700" dirty="0" err="1" smtClean="0">
                <a:latin typeface="Lucida Sans Unicode" charset="0"/>
              </a:rPr>
              <a:t>Genetic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smtClean="0">
                <a:latin typeface="Lucida Sans Unicode" charset="0"/>
              </a:rPr>
              <a:t>Markers</a:t>
            </a:r>
          </a:p>
          <a:p>
            <a:pPr marL="822325" lvl="1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err="1" smtClean="0">
                <a:latin typeface="Lucida Sans Unicode" charset="0"/>
              </a:rPr>
              <a:t>Ribosomal</a:t>
            </a:r>
            <a:r>
              <a:rPr lang="nl-NL" sz="2700" dirty="0" smtClean="0">
                <a:latin typeface="Lucida Sans Unicode" charset="0"/>
              </a:rPr>
              <a:t> DNA (nrITS1)</a:t>
            </a:r>
          </a:p>
          <a:p>
            <a:pPr marL="822325" lvl="1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In </a:t>
            </a:r>
            <a:r>
              <a:rPr lang="nl-NL" sz="2700" dirty="0" err="1" smtClean="0">
                <a:latin typeface="Lucida Sans Unicode" charset="0"/>
              </a:rPr>
              <a:t>Fasta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format</a:t>
            </a: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Ion </a:t>
            </a:r>
            <a:r>
              <a:rPr lang="nl-NL" sz="2700" dirty="0" err="1" smtClean="0">
                <a:latin typeface="Lucida Sans Unicode" charset="0"/>
              </a:rPr>
              <a:t>Torrent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Next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Generation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Sequencing</a:t>
            </a:r>
            <a:endParaRPr lang="en-US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</p:txBody>
      </p:sp>
      <p:pic>
        <p:nvPicPr>
          <p:cNvPr id="2050" name="Picture 2" descr="C:\Users\Roeben\Desktop\IonTorrent_PG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111764"/>
            <a:ext cx="3024336" cy="27462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Educational</a:t>
            </a:r>
            <a:r>
              <a:rPr lang="nl-NL" dirty="0" smtClean="0"/>
              <a:t> Goals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Writing reports in </a:t>
            </a: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English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Gaining experience in completing and managing a 20 weeks project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Learning </a:t>
            </a: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how to recommend software based on </a:t>
            </a: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our own research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Learning to work with Microsoft </a:t>
            </a: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Word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Communication with teachers and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clients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Deliverables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Software comparison and recommendation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Software pipeline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nl-NL" dirty="0" smtClean="0">
                <a:cs typeface="Arial" pitchFamily="34" charset="0"/>
              </a:rPr>
              <a:t>Project report</a:t>
            </a:r>
            <a:endParaRPr lang="en-US" dirty="0" smtClean="0">
              <a:cs typeface="Arial" pitchFamily="34" charset="0"/>
            </a:endParaRPr>
          </a:p>
        </p:txBody>
      </p:sp>
      <p:pic>
        <p:nvPicPr>
          <p:cNvPr id="3074" name="Picture 2" descr="C:\Users\Roeben\Desktop\ur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1726" y="3031294"/>
            <a:ext cx="5102274" cy="38267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jdelijke aanduiding voor inhoud 1"/>
          <p:cNvSpPr>
            <a:spLocks noGrp="1"/>
          </p:cNvSpPr>
          <p:nvPr>
            <p:ph idx="1"/>
          </p:nvPr>
        </p:nvSpPr>
        <p:spPr>
          <a:xfrm>
            <a:off x="251520" y="1481138"/>
            <a:ext cx="889248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b="1" dirty="0" smtClean="0"/>
              <a:t>Question 1</a:t>
            </a:r>
          </a:p>
          <a:p>
            <a:pPr lvl="1" eaLnBrk="1" hangingPunct="1"/>
            <a:r>
              <a:rPr lang="en-GB" dirty="0" smtClean="0"/>
              <a:t>Why do different software packages give different blast results?</a:t>
            </a:r>
            <a:endParaRPr lang="nl-NL" b="1" dirty="0" smtClean="0"/>
          </a:p>
          <a:p>
            <a:pPr eaLnBrk="1" hangingPunct="1">
              <a:buFont typeface="Wingdings 3" pitchFamily="-32" charset="2"/>
              <a:buNone/>
            </a:pPr>
            <a:r>
              <a:rPr lang="en-GB" dirty="0" smtClean="0"/>
              <a:t>      </a:t>
            </a:r>
            <a:endParaRPr lang="nl-NL" dirty="0" smtClean="0"/>
          </a:p>
          <a:p>
            <a:pPr eaLnBrk="1" hangingPunct="1"/>
            <a:r>
              <a:rPr lang="en-GB" b="1" dirty="0" smtClean="0"/>
              <a:t>Hypotheses 1</a:t>
            </a:r>
          </a:p>
          <a:p>
            <a:pPr lvl="1" eaLnBrk="1" hangingPunct="1"/>
            <a:r>
              <a:rPr lang="en-GB" dirty="0" smtClean="0"/>
              <a:t>Different packages use different settings for global blasts</a:t>
            </a:r>
          </a:p>
          <a:p>
            <a:pPr lvl="1" eaLnBrk="1" hangingPunct="1"/>
            <a:r>
              <a:rPr lang="en-GB" dirty="0" smtClean="0"/>
              <a:t>Different packages trim the reads differently</a:t>
            </a:r>
          </a:p>
          <a:p>
            <a:pPr lvl="1" eaLnBrk="1" hangingPunct="1"/>
            <a:r>
              <a:rPr lang="en-GB" dirty="0" smtClean="0"/>
              <a:t>Different packages use different reference databases </a:t>
            </a:r>
            <a:endParaRPr lang="nl-NL" dirty="0" smtClean="0"/>
          </a:p>
          <a:p>
            <a:pPr lvl="1" eaLnBrk="1" hangingPunct="1"/>
            <a:endParaRPr lang="nl-NL" b="1" dirty="0" smtClean="0"/>
          </a:p>
          <a:p>
            <a:pPr eaLnBrk="1" hangingPunct="1"/>
            <a:endParaRPr lang="nl-NL" dirty="0" smtClean="0"/>
          </a:p>
        </p:txBody>
      </p:sp>
      <p:sp>
        <p:nvSpPr>
          <p:cNvPr id="3" name="Tekstvak 2"/>
          <p:cNvSpPr txBox="1"/>
          <p:nvPr/>
        </p:nvSpPr>
        <p:spPr>
          <a:xfrm>
            <a:off x="899592" y="260648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Research Questions</a:t>
            </a:r>
            <a:endParaRPr lang="nl-NL" sz="3600" dirty="0" smtClean="0">
              <a:solidFill>
                <a:schemeClr val="tx2"/>
              </a:solidFill>
              <a:latin typeface="Lucida Sans Unicode" charset="0"/>
            </a:endParaRPr>
          </a:p>
          <a:p>
            <a:pPr algn="ctr"/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jdelijke aanduiding voor inhoud 1"/>
          <p:cNvSpPr>
            <a:spLocks noGrp="1"/>
          </p:cNvSpPr>
          <p:nvPr>
            <p:ph idx="4294967295"/>
          </p:nvPr>
        </p:nvSpPr>
        <p:spPr>
          <a:xfrm>
            <a:off x="251520" y="1481138"/>
            <a:ext cx="889248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b="1" dirty="0" smtClean="0"/>
              <a:t>Question 2</a:t>
            </a:r>
          </a:p>
          <a:p>
            <a:pPr lvl="1" eaLnBrk="1" hangingPunct="1"/>
            <a:r>
              <a:rPr lang="en-GB" dirty="0" smtClean="0"/>
              <a:t>What would be the added value of an in-house designed pipeline?</a:t>
            </a:r>
            <a:endParaRPr lang="nl-NL" b="1" dirty="0" smtClean="0"/>
          </a:p>
          <a:p>
            <a:pPr eaLnBrk="1" hangingPunct="1">
              <a:buFont typeface="Wingdings 3" pitchFamily="-32" charset="2"/>
              <a:buNone/>
            </a:pPr>
            <a:r>
              <a:rPr lang="en-GB" dirty="0" smtClean="0"/>
              <a:t>      </a:t>
            </a:r>
            <a:endParaRPr lang="nl-NL" dirty="0" smtClean="0"/>
          </a:p>
          <a:p>
            <a:pPr eaLnBrk="1" hangingPunct="1"/>
            <a:r>
              <a:rPr lang="en-GB" b="1" dirty="0" smtClean="0"/>
              <a:t>Hypotheses 2</a:t>
            </a:r>
          </a:p>
          <a:p>
            <a:pPr lvl="1" eaLnBrk="1" hangingPunct="1"/>
            <a:r>
              <a:rPr lang="en-GB" dirty="0" smtClean="0"/>
              <a:t>In-house pipelines are freeware (most other packages are not).</a:t>
            </a:r>
          </a:p>
          <a:p>
            <a:pPr lvl="1" eaLnBrk="1" hangingPunct="1"/>
            <a:r>
              <a:rPr lang="en-US" dirty="0" smtClean="0"/>
              <a:t>The package’s features will be specialized for this type of project.</a:t>
            </a:r>
            <a:endParaRPr lang="nl-NL" dirty="0" smtClean="0"/>
          </a:p>
          <a:p>
            <a:pPr lvl="1" eaLnBrk="1" hangingPunct="1"/>
            <a:endParaRPr lang="nl-NL" b="1" dirty="0" smtClean="0"/>
          </a:p>
          <a:p>
            <a:pPr eaLnBrk="1" hangingPunct="1"/>
            <a:endParaRPr lang="nl-NL" dirty="0" smtClean="0"/>
          </a:p>
        </p:txBody>
      </p:sp>
      <p:sp>
        <p:nvSpPr>
          <p:cNvPr id="44035" name="Ondertitel 2"/>
          <p:cNvSpPr>
            <a:spLocks/>
          </p:cNvSpPr>
          <p:nvPr/>
        </p:nvSpPr>
        <p:spPr bwMode="auto">
          <a:xfrm>
            <a:off x="838200" y="4572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Research Questions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Project flowchart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090677026"/>
              </p:ext>
            </p:extLst>
          </p:nvPr>
        </p:nvGraphicFramePr>
        <p:xfrm>
          <a:off x="0" y="116632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619672" y="6858000"/>
          <a:ext cx="7086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836</Words>
  <Application>Microsoft Office PowerPoint</Application>
  <PresentationFormat>Diavoorstelling (4:3)</PresentationFormat>
  <Paragraphs>240</Paragraphs>
  <Slides>29</Slides>
  <Notes>22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1" baseType="lpstr">
      <vt:lpstr>Office-thema</vt:lpstr>
      <vt:lpstr>Microsoft Office Excel-werkblad</vt:lpstr>
      <vt:lpstr>Dia 1</vt:lpstr>
      <vt:lpstr>Dia 2</vt:lpstr>
      <vt:lpstr>Dia 3</vt:lpstr>
      <vt:lpstr>Dia 4</vt:lpstr>
      <vt:lpstr>Educational Goals</vt:lpstr>
      <vt:lpstr>Deliverables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CITES checker</vt:lpstr>
      <vt:lpstr>Validation</vt:lpstr>
      <vt:lpstr>Dia 18</vt:lpstr>
      <vt:lpstr>Dia 19</vt:lpstr>
      <vt:lpstr>Dia 20</vt:lpstr>
      <vt:lpstr>Comparison of performance               with extreme settings </vt:lpstr>
      <vt:lpstr>Dia 22</vt:lpstr>
      <vt:lpstr>Dia 23</vt:lpstr>
      <vt:lpstr>Comparison of performance               with extreme settings </vt:lpstr>
      <vt:lpstr>Dia 25</vt:lpstr>
      <vt:lpstr>Dia 26</vt:lpstr>
      <vt:lpstr>Dia 27</vt:lpstr>
      <vt:lpstr>Dia 28</vt:lpstr>
      <vt:lpstr>Dia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thomas</dc:creator>
  <cp:lastModifiedBy>Roeben</cp:lastModifiedBy>
  <cp:revision>89</cp:revision>
  <dcterms:created xsi:type="dcterms:W3CDTF">2012-11-22T13:40:51Z</dcterms:created>
  <dcterms:modified xsi:type="dcterms:W3CDTF">2013-01-24T16:16:28Z</dcterms:modified>
</cp:coreProperties>
</file>