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4" r:id="rId6"/>
    <p:sldId id="265" r:id="rId7"/>
    <p:sldId id="263" r:id="rId8"/>
    <p:sldId id="259" r:id="rId9"/>
    <p:sldId id="261" r:id="rId10"/>
    <p:sldId id="266" r:id="rId11"/>
    <p:sldId id="262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518FE-866D-400F-8E2D-C257EF368D45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6FE3A-2EAE-4C0F-8551-D2FDBDCEF27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019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torrent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good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6FE3A-2EAE-4C0F-8551-D2FDBDCEF270}" type="slidenum">
              <a:rPr lang="nl-NL" smtClean="0"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All results are roughly</a:t>
            </a:r>
            <a:r>
              <a:rPr lang="nl-NL" baseline="0" dirty="0" smtClean="0"/>
              <a:t> thesame but are still </a:t>
            </a:r>
            <a:r>
              <a:rPr lang="nl-NL" baseline="0" dirty="0" smtClean="0"/>
              <a:t>different </a:t>
            </a:r>
            <a:r>
              <a:rPr lang="nl-NL" baseline="0" dirty="0" smtClean="0"/>
              <a:t>in all three programs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6FE3A-2EAE-4C0F-8551-D2FDBDCEF270}" type="slidenum">
              <a:rPr lang="nl-NL" smtClean="0"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Compare</a:t>
            </a:r>
            <a:r>
              <a:rPr lang="nl-NL" dirty="0" smtClean="0"/>
              <a:t> the software </a:t>
            </a: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dirty="0" err="1" smtClean="0"/>
              <a:t>insence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6FE3A-2EAE-4C0F-8551-D2FDBDCEF270}" type="slidenum">
              <a:rPr lang="nl-NL" smtClean="0"/>
              <a:t>11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B7A7DC-43DB-4C99-A30C-C4DD6B202717}" type="datetimeFigureOut">
              <a:rPr lang="nl-NL" smtClean="0"/>
              <a:t>25-11-2012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E25261-5D68-4277-BC74-D337E5AF66E9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neiou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cb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fetechnologie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556792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/>
              <a:t>Differences in software performance for analyses of</a:t>
            </a:r>
            <a:r>
              <a:rPr lang="nl-NL" sz="3600" dirty="0" smtClean="0"/>
              <a:t/>
            </a:r>
            <a:br>
              <a:rPr lang="nl-NL" sz="3600" dirty="0" smtClean="0"/>
            </a:br>
            <a:r>
              <a:rPr lang="en-GB" sz="3600" dirty="0" smtClean="0"/>
              <a:t>High Throughput Ion Torrent DNA barcode data.</a:t>
            </a:r>
            <a:r>
              <a:rPr lang="nl-NL" sz="3600" dirty="0" smtClean="0"/>
              <a:t/>
            </a:r>
            <a:br>
              <a:rPr lang="nl-NL" sz="3600" dirty="0" smtClean="0"/>
            </a:br>
            <a:endParaRPr lang="nl-NL" sz="3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43608" y="3501008"/>
            <a:ext cx="7344816" cy="1752600"/>
          </a:xfrm>
        </p:spPr>
        <p:txBody>
          <a:bodyPr/>
          <a:lstStyle/>
          <a:p>
            <a:pPr algn="ctr"/>
            <a:r>
              <a:rPr lang="en-GB" dirty="0" smtClean="0"/>
              <a:t>Alex </a:t>
            </a:r>
            <a:r>
              <a:rPr lang="en-GB" dirty="0" err="1" smtClean="0"/>
              <a:t>Hoogkamer</a:t>
            </a:r>
            <a:r>
              <a:rPr lang="en-GB" dirty="0" smtClean="0"/>
              <a:t>, </a:t>
            </a:r>
          </a:p>
          <a:p>
            <a:pPr algn="ctr"/>
            <a:r>
              <a:rPr lang="en-GB" dirty="0" smtClean="0"/>
              <a:t>Thomas </a:t>
            </a:r>
            <a:r>
              <a:rPr lang="en-GB" dirty="0" err="1" smtClean="0"/>
              <a:t>Bolderink</a:t>
            </a:r>
            <a:endParaRPr lang="en-GB" dirty="0" smtClean="0"/>
          </a:p>
          <a:p>
            <a:pPr algn="ctr"/>
            <a:r>
              <a:rPr lang="en-GB" dirty="0" err="1" smtClean="0"/>
              <a:t>Roeben</a:t>
            </a:r>
            <a:r>
              <a:rPr lang="en-GB" dirty="0" smtClean="0"/>
              <a:t> </a:t>
            </a:r>
            <a:r>
              <a:rPr lang="en-GB" dirty="0" err="1" smtClean="0"/>
              <a:t>vink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395536" y="593467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Supervisor: Dr. Sigrid </a:t>
            </a:r>
            <a:r>
              <a:rPr lang="en-GB" dirty="0" err="1"/>
              <a:t>Beiboer</a:t>
            </a:r>
            <a:r>
              <a:rPr lang="en-GB" dirty="0"/>
              <a:t>, Dr. Barbara </a:t>
            </a:r>
            <a:r>
              <a:rPr lang="en-GB" dirty="0" err="1"/>
              <a:t>Gravendeel</a:t>
            </a:r>
            <a:r>
              <a:rPr lang="en-GB" dirty="0"/>
              <a:t> and Dr. </a:t>
            </a:r>
            <a:r>
              <a:rPr lang="en-GB" dirty="0" err="1"/>
              <a:t>Rutger</a:t>
            </a:r>
            <a:r>
              <a:rPr lang="en-GB" dirty="0"/>
              <a:t> </a:t>
            </a:r>
            <a:r>
              <a:rPr lang="en-GB" dirty="0" err="1"/>
              <a:t>Vos</a:t>
            </a:r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are the same, accession numbers are not</a:t>
            </a:r>
          </a:p>
          <a:p>
            <a:r>
              <a:rPr lang="en-US" dirty="0" smtClean="0"/>
              <a:t>Likely causes include:</a:t>
            </a:r>
          </a:p>
          <a:p>
            <a:pPr lvl="1"/>
            <a:r>
              <a:rPr lang="en-US" dirty="0" smtClean="0"/>
              <a:t>Similar results but different result handling</a:t>
            </a:r>
          </a:p>
          <a:p>
            <a:pPr lvl="1"/>
            <a:r>
              <a:rPr lang="en-US" dirty="0" smtClean="0"/>
              <a:t>Randomized data collection </a:t>
            </a:r>
            <a:r>
              <a:rPr lang="en-US" dirty="0" err="1" smtClean="0"/>
              <a:t>serverside</a:t>
            </a:r>
            <a:endParaRPr lang="en-US" dirty="0" smtClean="0"/>
          </a:p>
          <a:p>
            <a:pPr lvl="1"/>
            <a:r>
              <a:rPr lang="en-US" dirty="0" smtClean="0"/>
              <a:t>Small priority differences in </a:t>
            </a:r>
            <a:r>
              <a:rPr lang="en-US" dirty="0" err="1" smtClean="0"/>
              <a:t>clientside</a:t>
            </a:r>
            <a:r>
              <a:rPr lang="en-US" dirty="0" smtClean="0"/>
              <a:t> task handling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2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Compare</a:t>
            </a:r>
            <a:r>
              <a:rPr lang="nl-NL" dirty="0" smtClean="0"/>
              <a:t> the software </a:t>
            </a:r>
            <a:r>
              <a:rPr lang="nl-NL" dirty="0" err="1" smtClean="0"/>
              <a:t>with</a:t>
            </a:r>
            <a:r>
              <a:rPr lang="nl-NL" dirty="0" smtClean="0"/>
              <a:t> a </a:t>
            </a:r>
            <a:r>
              <a:rPr lang="nl-NL" dirty="0" err="1" smtClean="0"/>
              <a:t>true</a:t>
            </a:r>
            <a:r>
              <a:rPr lang="nl-NL" dirty="0" smtClean="0"/>
              <a:t> dataset </a:t>
            </a:r>
          </a:p>
          <a:p>
            <a:endParaRPr lang="en-US" dirty="0" smtClean="0"/>
          </a:p>
          <a:p>
            <a:endParaRPr lang="nl-NL" dirty="0" smtClean="0"/>
          </a:p>
          <a:p>
            <a:r>
              <a:rPr lang="nl-NL" dirty="0" smtClean="0"/>
              <a:t>Building a </a:t>
            </a:r>
            <a:r>
              <a:rPr lang="nl-NL" dirty="0" err="1" smtClean="0"/>
              <a:t>pipeline</a:t>
            </a:r>
            <a:endParaRPr lang="nl-NL" dirty="0" smtClean="0"/>
          </a:p>
          <a:p>
            <a:pPr>
              <a:buNone/>
            </a:pPr>
            <a:r>
              <a:rPr lang="nl-NL" dirty="0" smtClean="0"/>
              <a:t>  - </a:t>
            </a:r>
            <a:r>
              <a:rPr lang="nl-NL" dirty="0" err="1" smtClean="0"/>
              <a:t>Biopython</a:t>
            </a:r>
            <a:endParaRPr lang="nl-NL" dirty="0" smtClean="0"/>
          </a:p>
          <a:p>
            <a:pPr>
              <a:buNone/>
            </a:pPr>
            <a:r>
              <a:rPr lang="nl-NL" dirty="0" smtClean="0"/>
              <a:t>  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Next</a:t>
            </a:r>
            <a:r>
              <a:rPr lang="nl-NL" dirty="0" smtClean="0"/>
              <a:t> steps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Traditional Chinese </a:t>
            </a:r>
            <a:r>
              <a:rPr lang="en-US" dirty="0" smtClean="0"/>
              <a:t>medicine (TCM’s)</a:t>
            </a:r>
          </a:p>
          <a:p>
            <a:endParaRPr lang="en-US" dirty="0" smtClean="0"/>
          </a:p>
          <a:p>
            <a:r>
              <a:rPr lang="en-US" dirty="0" smtClean="0"/>
              <a:t>Barcoding</a:t>
            </a:r>
          </a:p>
          <a:p>
            <a:endParaRPr lang="en-US" dirty="0" smtClean="0"/>
          </a:p>
          <a:p>
            <a:r>
              <a:rPr lang="en-US" dirty="0" smtClean="0"/>
              <a:t>Ion Torrent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Main question</a:t>
            </a:r>
          </a:p>
          <a:p>
            <a:pPr lvl="1"/>
            <a:r>
              <a:rPr lang="en-GB" dirty="0"/>
              <a:t>Why does different software give different  </a:t>
            </a:r>
            <a:br>
              <a:rPr lang="en-GB" dirty="0"/>
            </a:br>
            <a:r>
              <a:rPr lang="en-GB" dirty="0"/>
              <a:t>    blast results</a:t>
            </a:r>
            <a:r>
              <a:rPr lang="en-GB" dirty="0" smtClean="0"/>
              <a:t>?</a:t>
            </a:r>
            <a:endParaRPr lang="nl-NL" b="1" dirty="0" smtClean="0"/>
          </a:p>
          <a:p>
            <a:pPr>
              <a:buNone/>
            </a:pPr>
            <a:r>
              <a:rPr lang="en-GB" dirty="0" smtClean="0"/>
              <a:t>      </a:t>
            </a:r>
            <a:endParaRPr lang="nl-NL" dirty="0" smtClean="0"/>
          </a:p>
          <a:p>
            <a:r>
              <a:rPr lang="en-GB" b="1" dirty="0" smtClean="0"/>
              <a:t>Sub questions</a:t>
            </a:r>
          </a:p>
          <a:p>
            <a:pPr lvl="1"/>
            <a:r>
              <a:rPr lang="en-GB" dirty="0"/>
              <a:t>Do different software use different settings</a:t>
            </a:r>
            <a:br>
              <a:rPr lang="en-GB" dirty="0"/>
            </a:br>
            <a:r>
              <a:rPr lang="en-GB" dirty="0" smtClean="0"/>
              <a:t>for </a:t>
            </a:r>
            <a:r>
              <a:rPr lang="en-GB" dirty="0"/>
              <a:t>more or less accurate blast</a:t>
            </a:r>
            <a:r>
              <a:rPr lang="en-GB" dirty="0" smtClean="0"/>
              <a:t>?</a:t>
            </a:r>
          </a:p>
          <a:p>
            <a:pPr lvl="1"/>
            <a:r>
              <a:rPr lang="en-GB" dirty="0"/>
              <a:t>Is there a </a:t>
            </a:r>
            <a:r>
              <a:rPr lang="en-GB" dirty="0" smtClean="0"/>
              <a:t>difference </a:t>
            </a:r>
            <a:r>
              <a:rPr lang="en-GB" dirty="0"/>
              <a:t>in the way the software trims </a:t>
            </a:r>
            <a:r>
              <a:rPr lang="en-GB" dirty="0" smtClean="0"/>
              <a:t>the reads?</a:t>
            </a:r>
          </a:p>
          <a:p>
            <a:pPr lvl="1"/>
            <a:r>
              <a:rPr lang="en-GB" dirty="0" smtClean="0"/>
              <a:t>Do </a:t>
            </a:r>
            <a:r>
              <a:rPr lang="en-GB" dirty="0"/>
              <a:t>they use the same database? </a:t>
            </a:r>
            <a:endParaRPr lang="nl-NL" dirty="0"/>
          </a:p>
          <a:p>
            <a:pPr lvl="1"/>
            <a:endParaRPr lang="nl-NL" b="1" dirty="0" smtClean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Research  questions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Geneious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CLC </a:t>
            </a:r>
            <a:r>
              <a:rPr lang="nl-NL" dirty="0" err="1" smtClean="0"/>
              <a:t>Bio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Torrent</a:t>
            </a:r>
            <a:r>
              <a:rPr lang="nl-NL" dirty="0" smtClean="0"/>
              <a:t> Suite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http://www.geneious.com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Freeware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Cost for a single computer: $395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http://www.clcbio.com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Shareware with </a:t>
            </a:r>
            <a:r>
              <a:rPr lang="en-US" dirty="0"/>
              <a:t>limited options after 2 weeks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Cost for a single computer:$4,995 (student)</a:t>
            </a:r>
            <a:br>
              <a:rPr lang="en-US" dirty="0" smtClean="0"/>
            </a:br>
            <a:r>
              <a:rPr lang="en-US" dirty="0" smtClean="0"/>
              <a:t>					   $9,990 (Industrial)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CLC Bio (Genomics Workbench)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0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www.lifetechnologies.com</a:t>
            </a:r>
            <a:endParaRPr lang="en-US" dirty="0" smtClean="0"/>
          </a:p>
          <a:p>
            <a:r>
              <a:rPr lang="en-US" dirty="0" smtClean="0"/>
              <a:t>Open Source on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Cost: N/A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 Torrent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0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073" y="1844824"/>
            <a:ext cx="830128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Comparison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539552" y="144033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CLC </a:t>
            </a:r>
            <a:r>
              <a:rPr lang="nl-NL" dirty="0" err="1" smtClean="0"/>
              <a:t>Bio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39552" y="2420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NCBI BLAST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11560" y="36450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Geneious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1809670"/>
            <a:ext cx="70485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04532"/>
            <a:ext cx="7248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6" y="4253747"/>
            <a:ext cx="6353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194</Words>
  <Application>Microsoft Office PowerPoint</Application>
  <PresentationFormat>On-screen Show (4:3)</PresentationFormat>
  <Paragraphs>77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</vt:lpstr>
      <vt:lpstr>Differences in software performance for analyses of High Throughput Ion Torrent DNA barcode data. </vt:lpstr>
      <vt:lpstr>Introduction</vt:lpstr>
      <vt:lpstr>Research  questions </vt:lpstr>
      <vt:lpstr>Software</vt:lpstr>
      <vt:lpstr>Geneious</vt:lpstr>
      <vt:lpstr>CLC Bio (Genomics Workbench)</vt:lpstr>
      <vt:lpstr>Ion Torrent Suite</vt:lpstr>
      <vt:lpstr>Comparison</vt:lpstr>
      <vt:lpstr>Comparison</vt:lpstr>
      <vt:lpstr>What does this mean?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thomas</dc:creator>
  <cp:lastModifiedBy>Roeben</cp:lastModifiedBy>
  <cp:revision>15</cp:revision>
  <dcterms:created xsi:type="dcterms:W3CDTF">2012-11-22T13:40:51Z</dcterms:created>
  <dcterms:modified xsi:type="dcterms:W3CDTF">2012-11-25T15:45:17Z</dcterms:modified>
</cp:coreProperties>
</file>