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705" autoAdjust="0"/>
  </p:normalViewPr>
  <p:slideViewPr>
    <p:cSldViewPr>
      <p:cViewPr>
        <p:scale>
          <a:sx n="150" d="100"/>
          <a:sy n="150" d="100"/>
        </p:scale>
        <p:origin x="1013" y="8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2074636" y="434723"/>
            <a:ext cx="1085926" cy="790797"/>
          </a:xfrm>
          <a:prstGeom prst="roundRect">
            <a:avLst>
              <a:gd name="adj" fmla="val 853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6929" y="423791"/>
            <a:ext cx="1728171" cy="2591780"/>
          </a:xfrm>
          <a:prstGeom prst="roundRect">
            <a:avLst>
              <a:gd name="adj" fmla="val 2714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179" y="423792"/>
            <a:ext cx="16494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Anti-beta-amyloid binding agent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085051" y="2224952"/>
            <a:ext cx="1090066" cy="790619"/>
          </a:xfrm>
          <a:prstGeom prst="roundRect">
            <a:avLst>
              <a:gd name="adj" fmla="val 853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44918" y="2187763"/>
            <a:ext cx="1185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Anti-amyloid precursor protein biosynthetic process agent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315295" y="2805031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Ezetimibe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6536" y="2675396"/>
            <a:ext cx="6270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Hesperetin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83488" y="420600"/>
            <a:ext cx="10064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Pro-beta-amyloid binding agent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3405" y="672813"/>
            <a:ext cx="6110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Dipivefrin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38535" y="67625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Pralidoxime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85051" y="1260821"/>
            <a:ext cx="1085925" cy="428874"/>
          </a:xfrm>
          <a:prstGeom prst="roundRect">
            <a:avLst>
              <a:gd name="adj" fmla="val 853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36027" y="1225490"/>
            <a:ext cx="11823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Anti-tau protein binding agent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340106" y="1483950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Vorinostat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081149" y="1738527"/>
            <a:ext cx="1085925" cy="448698"/>
          </a:xfrm>
          <a:prstGeom prst="roundRect">
            <a:avLst>
              <a:gd name="adj" fmla="val 853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61570" y="1722568"/>
            <a:ext cx="1165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Anti-tau-protein kinase activity agent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33131" y="2000908"/>
            <a:ext cx="5164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2510" y="399277"/>
            <a:ext cx="325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67590" y="621721"/>
            <a:ext cx="678356" cy="4450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0546" y="852026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Tubocurarine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7868" y="583781"/>
            <a:ext cx="64676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Gallamine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21295" y="573921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37152" y="1116730"/>
            <a:ext cx="1385552" cy="926641"/>
            <a:chOff x="268439" y="1675013"/>
            <a:chExt cx="1385552" cy="926641"/>
          </a:xfrm>
        </p:grpSpPr>
        <p:sp>
          <p:nvSpPr>
            <p:cNvPr id="29" name="Rounded Rectangle 28"/>
            <p:cNvSpPr/>
            <p:nvPr/>
          </p:nvSpPr>
          <p:spPr>
            <a:xfrm>
              <a:off x="291924" y="1692064"/>
              <a:ext cx="1305491" cy="895367"/>
            </a:xfrm>
            <a:prstGeom prst="roundRect">
              <a:avLst>
                <a:gd name="adj" fmla="val 1125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8029" y="1681498"/>
              <a:ext cx="49564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Tacrine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8439" y="2251613"/>
              <a:ext cx="60465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Donepezil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697" y="2128212"/>
              <a:ext cx="8130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Pyridostigmine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7675" y="1678181"/>
              <a:ext cx="72968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Isoflurophate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7851" y="1844597"/>
              <a:ext cx="74892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Edrophonium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0884" y="2386210"/>
              <a:ext cx="7088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Neostigmine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9697" y="1991569"/>
              <a:ext cx="74892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Ambenonium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21098" y="2128105"/>
              <a:ext cx="73289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Rivastigmine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6502" y="2251613"/>
              <a:ext cx="7906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Physostigmine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7047" y="1847659"/>
              <a:ext cx="70724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Galantamine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4900" y="1992489"/>
              <a:ext cx="7120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Demecarium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0643" y="1675013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endPara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5472" y="2059862"/>
            <a:ext cx="1711083" cy="918198"/>
            <a:chOff x="285475" y="2929957"/>
            <a:chExt cx="1711083" cy="918198"/>
          </a:xfrm>
        </p:grpSpPr>
        <p:sp>
          <p:nvSpPr>
            <p:cNvPr id="45" name="Rounded Rectangle 44"/>
            <p:cNvSpPr/>
            <p:nvPr/>
          </p:nvSpPr>
          <p:spPr>
            <a:xfrm>
              <a:off x="357304" y="2946168"/>
              <a:ext cx="1579448" cy="876638"/>
            </a:xfrm>
            <a:prstGeom prst="roundRect">
              <a:avLst>
                <a:gd name="adj" fmla="val 871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055" y="3072612"/>
              <a:ext cx="753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Phenobarbital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6858" y="3217235"/>
              <a:ext cx="69121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Butabarbital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33141" y="3079454"/>
              <a:ext cx="52610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Talbutal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7526" y="3627781"/>
              <a:ext cx="5902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Butalbital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34877" y="2929957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Pentobarbital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47869" y="3079454"/>
              <a:ext cx="6286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Thiopental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8292" y="3498306"/>
              <a:ext cx="7184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Hexobarbital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2343" y="3368950"/>
              <a:ext cx="7409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Heptabarbital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69565" y="3500465"/>
              <a:ext cx="69602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Secobarbital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5475" y="3370418"/>
              <a:ext cx="5325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Butethal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1262" y="3632711"/>
              <a:ext cx="10438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Methylphenobarbital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89313" y="3364767"/>
              <a:ext cx="70724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Aprobarbital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62983" y="3216962"/>
              <a:ext cx="6126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Primidone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6913" y="2930879"/>
              <a:ext cx="70243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Amobarbital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34197" y="3217235"/>
              <a:ext cx="66236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Metharbital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2580" y="2933751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endPara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051510" y="2187763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30728" y="412248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153785" y="861030"/>
            <a:ext cx="831678" cy="347644"/>
            <a:chOff x="2895001" y="779818"/>
            <a:chExt cx="831678" cy="347644"/>
          </a:xfrm>
        </p:grpSpPr>
        <p:sp>
          <p:nvSpPr>
            <p:cNvPr id="53" name="Rounded Rectangle 52"/>
            <p:cNvSpPr/>
            <p:nvPr/>
          </p:nvSpPr>
          <p:spPr>
            <a:xfrm>
              <a:off x="2940353" y="821936"/>
              <a:ext cx="786326" cy="282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10983" y="912018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Nicotine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65730" y="789134"/>
              <a:ext cx="6607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Varenicline</a:t>
              </a:r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95001" y="779818"/>
              <a:ext cx="30328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(5)</a:t>
              </a:r>
              <a:endPara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2044163" y="1222115"/>
            <a:ext cx="325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30261" y="1701581"/>
            <a:ext cx="325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4460" y="610081"/>
            <a:ext cx="745387" cy="4730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412" y="589361"/>
            <a:ext cx="6062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Malathion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4035" y="848165"/>
            <a:ext cx="8098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Hexafluronium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672" y="722251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Echothiophate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5508" y="582646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>
            <a:spLocks/>
          </p:cNvSpPr>
          <p:nvPr/>
        </p:nvSpPr>
        <p:spPr>
          <a:xfrm rot="5400000">
            <a:off x="1327897" y="2418434"/>
            <a:ext cx="876462" cy="3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1" name="Rectangle 70"/>
          <p:cNvSpPr/>
          <p:nvPr/>
        </p:nvSpPr>
        <p:spPr>
          <a:xfrm>
            <a:off x="1275727" y="715241"/>
            <a:ext cx="7267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Triethiodide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9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90</Words>
  <Application>Microsoft Office PowerPoint</Application>
  <PresentationFormat>A4 Paper (210x297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50</cp:revision>
  <dcterms:created xsi:type="dcterms:W3CDTF">2013-05-23T14:29:35Z</dcterms:created>
  <dcterms:modified xsi:type="dcterms:W3CDTF">2013-08-20T19:30:33Z</dcterms:modified>
</cp:coreProperties>
</file>