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0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0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04FE-92E1-4E3A-AF49-42C66B8DC171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810000" y="1219200"/>
            <a:ext cx="3733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828800" y="1295400"/>
            <a:ext cx="3352800" cy="1295400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381000"/>
            <a:ext cx="3048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620000" y="62527"/>
            <a:ext cx="228600" cy="102435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6200" y="381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1) FTC categories and equivalences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7620000" y="1219200"/>
            <a:ext cx="228600" cy="102435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400" y="1447800"/>
            <a:ext cx="131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Population of FTC categories with data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" y="228600"/>
            <a:ext cx="1447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FTC_A0007596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Anti-blood coagulation agent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05000" y="1388477"/>
            <a:ext cx="12192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DB04898</a:t>
            </a:r>
          </a:p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Ximelagatran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86200" y="1388476"/>
            <a:ext cx="1143000" cy="685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P00734</a:t>
            </a: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Prothrombin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91200" y="1394885"/>
            <a:ext cx="1676400" cy="6793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GO_0030194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positive regulation of blood coagulation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00400" y="172554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05400" y="172554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48000" y="135472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negatively-perturbs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200" y="1401633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involved-in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05000" y="222766"/>
            <a:ext cx="12192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Drug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86200" y="222765"/>
            <a:ext cx="1143000" cy="685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Protein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791200" y="229174"/>
            <a:ext cx="1676400" cy="6793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GO_0030194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positive regulation of blood coagulation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200400" y="55983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05400" y="55983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48000" y="18901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negatively-perturbs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9200" y="235922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involved-in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" y="1143000"/>
            <a:ext cx="883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800100" y="1027332"/>
            <a:ext cx="1257300" cy="5897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200" y="1295400"/>
            <a:ext cx="160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Reasoner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automatically assigns compounds into category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5600" y="212639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DrugBank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14800" y="2126397"/>
            <a:ext cx="841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Uniprot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81600" y="2121193"/>
            <a:ext cx="1346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GO Annotations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6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20</cp:revision>
  <dcterms:created xsi:type="dcterms:W3CDTF">2013-07-25T19:26:28Z</dcterms:created>
  <dcterms:modified xsi:type="dcterms:W3CDTF">2013-07-25T20:00:20Z</dcterms:modified>
</cp:coreProperties>
</file>