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5" autoAdjust="0"/>
  </p:normalViewPr>
  <p:slideViewPr>
    <p:cSldViewPr>
      <p:cViewPr>
        <p:scale>
          <a:sx n="100" d="100"/>
          <a:sy n="100" d="100"/>
        </p:scale>
        <p:origin x="-946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6C29-372C-4CAE-9655-21C2AD9073A4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0B3-AA77-4F49-B3D1-4C925C9F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9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6C29-372C-4CAE-9655-21C2AD9073A4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0B3-AA77-4F49-B3D1-4C925C9F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6C29-372C-4CAE-9655-21C2AD9073A4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0B3-AA77-4F49-B3D1-4C925C9F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8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6C29-372C-4CAE-9655-21C2AD9073A4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0B3-AA77-4F49-B3D1-4C925C9F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6C29-372C-4CAE-9655-21C2AD9073A4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0B3-AA77-4F49-B3D1-4C925C9F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8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6C29-372C-4CAE-9655-21C2AD9073A4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0B3-AA77-4F49-B3D1-4C925C9F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5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6C29-372C-4CAE-9655-21C2AD9073A4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0B3-AA77-4F49-B3D1-4C925C9F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6C29-372C-4CAE-9655-21C2AD9073A4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0B3-AA77-4F49-B3D1-4C925C9F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5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6C29-372C-4CAE-9655-21C2AD9073A4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0B3-AA77-4F49-B3D1-4C925C9F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2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6C29-372C-4CAE-9655-21C2AD9073A4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0B3-AA77-4F49-B3D1-4C925C9F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72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6C29-372C-4CAE-9655-21C2AD9073A4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0B3-AA77-4F49-B3D1-4C925C9F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7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16C29-372C-4CAE-9655-21C2AD9073A4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2C0B3-AA77-4F49-B3D1-4C925C9F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3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4114800" y="236643"/>
            <a:ext cx="2522900" cy="1453658"/>
          </a:xfrm>
          <a:prstGeom prst="roundRect">
            <a:avLst>
              <a:gd name="adj" fmla="val 853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4447355" y="879900"/>
            <a:ext cx="1809345" cy="49643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8560" y="228600"/>
            <a:ext cx="3886200" cy="5029200"/>
          </a:xfrm>
          <a:prstGeom prst="roundRect">
            <a:avLst>
              <a:gd name="adj" fmla="val 271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772054" y="685800"/>
            <a:ext cx="1809345" cy="81597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95621" y="1678745"/>
            <a:ext cx="3493720" cy="1445455"/>
          </a:xfrm>
          <a:prstGeom prst="roundRect">
            <a:avLst>
              <a:gd name="adj" fmla="val 11252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49671" y="3290735"/>
            <a:ext cx="3616431" cy="1814665"/>
          </a:xfrm>
          <a:prstGeom prst="roundRect">
            <a:avLst>
              <a:gd name="adj" fmla="val 8714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1320" y="256401"/>
            <a:ext cx="2541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Anti-beta-amyloid binding agent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4800" y="559859"/>
            <a:ext cx="1124098" cy="10403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5394" y="996460"/>
            <a:ext cx="8483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itchFamily="34" charset="0"/>
                <a:cs typeface="Arial" pitchFamily="34" charset="0"/>
              </a:rPr>
              <a:t>Malathion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9505" y="767860"/>
            <a:ext cx="11721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Hexafluronium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7067" y="1225060"/>
            <a:ext cx="11641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Echothiophate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62877" y="911387"/>
            <a:ext cx="10814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Tubocurarine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72727" y="1148575"/>
            <a:ext cx="17086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itchFamily="34" charset="0"/>
                <a:cs typeface="Arial" pitchFamily="34" charset="0"/>
              </a:rPr>
              <a:t>Gallamine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Triethiodide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1053" y="2542400"/>
            <a:ext cx="6789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itchFamily="34" charset="0"/>
                <a:cs typeface="Arial" pitchFamily="34" charset="0"/>
              </a:rPr>
              <a:t>Tacrine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1110" y="2847201"/>
            <a:ext cx="864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Donepezil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19367" y="1970894"/>
            <a:ext cx="11897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itchFamily="34" charset="0"/>
                <a:cs typeface="Arial" pitchFamily="34" charset="0"/>
              </a:rPr>
              <a:t>Pyridostigmine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5621" y="1964161"/>
            <a:ext cx="10711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itchFamily="34" charset="0"/>
                <a:cs typeface="Arial" pitchFamily="34" charset="0"/>
              </a:rPr>
              <a:t>Isoflurophate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622" y="2241160"/>
            <a:ext cx="1095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itchFamily="34" charset="0"/>
                <a:cs typeface="Arial" pitchFamily="34" charset="0"/>
              </a:rPr>
              <a:t>Edrophonium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10584" y="2262032"/>
            <a:ext cx="10358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Neostigmine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366748" y="2533234"/>
            <a:ext cx="10871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itchFamily="34" charset="0"/>
                <a:cs typeface="Arial" pitchFamily="34" charset="0"/>
              </a:rPr>
              <a:t>Ambenonium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99755" y="2810233"/>
            <a:ext cx="10615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itchFamily="34" charset="0"/>
                <a:cs typeface="Arial" pitchFamily="34" charset="0"/>
              </a:rPr>
              <a:t>Rivastigmine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81621" y="2036801"/>
            <a:ext cx="11817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itchFamily="34" charset="0"/>
                <a:cs typeface="Arial" pitchFamily="34" charset="0"/>
              </a:rPr>
              <a:t>Physostigmine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629486" y="2372575"/>
            <a:ext cx="10534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itchFamily="34" charset="0"/>
                <a:cs typeface="Arial" pitchFamily="34" charset="0"/>
              </a:rPr>
              <a:t>Galantamine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610625" y="2708702"/>
            <a:ext cx="10534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itchFamily="34" charset="0"/>
                <a:cs typeface="Arial" pitchFamily="34" charset="0"/>
              </a:rPr>
              <a:t>Demecarium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59620" y="3867514"/>
            <a:ext cx="11288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Phenobarbital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27067" y="4169410"/>
            <a:ext cx="1002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itchFamily="34" charset="0"/>
                <a:cs typeface="Arial" pitchFamily="34" charset="0"/>
              </a:rPr>
              <a:t>Butabarbital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95296" y="4173937"/>
            <a:ext cx="7126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itchFamily="34" charset="0"/>
                <a:cs typeface="Arial" pitchFamily="34" charset="0"/>
              </a:rPr>
              <a:t>Talbutal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677155" y="4790819"/>
            <a:ext cx="8146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itchFamily="34" charset="0"/>
                <a:cs typeface="Arial" pitchFamily="34" charset="0"/>
              </a:rPr>
              <a:t>Butalbital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308034" y="3598060"/>
            <a:ext cx="10871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Pentobarbital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393568" y="3883678"/>
            <a:ext cx="899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Thiopental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469983" y="3606679"/>
            <a:ext cx="10438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itchFamily="34" charset="0"/>
                <a:cs typeface="Arial" pitchFamily="34" charset="0"/>
              </a:rPr>
              <a:t>Hexobarbital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80579" y="4493481"/>
            <a:ext cx="1095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itchFamily="34" charset="0"/>
                <a:cs typeface="Arial" pitchFamily="34" charset="0"/>
              </a:rPr>
              <a:t>Heptabarbital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75548" y="4485149"/>
            <a:ext cx="10358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itchFamily="34" charset="0"/>
                <a:cs typeface="Arial" pitchFamily="34" charset="0"/>
              </a:rPr>
              <a:t>Secobarbital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575548" y="3894499"/>
            <a:ext cx="7473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itchFamily="34" charset="0"/>
                <a:cs typeface="Arial" pitchFamily="34" charset="0"/>
              </a:rPr>
              <a:t>Butethal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302855" y="4173007"/>
            <a:ext cx="15632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itchFamily="34" charset="0"/>
                <a:cs typeface="Arial" pitchFamily="34" charset="0"/>
              </a:rPr>
              <a:t>Methylphenobarbital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23058" y="4774600"/>
            <a:ext cx="1010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itchFamily="34" charset="0"/>
                <a:cs typeface="Arial" pitchFamily="34" charset="0"/>
              </a:rPr>
              <a:t>Aprobarbital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428898" y="4759302"/>
            <a:ext cx="8739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itchFamily="34" charset="0"/>
                <a:cs typeface="Arial" pitchFamily="34" charset="0"/>
              </a:rPr>
              <a:t>Primidone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59620" y="3576211"/>
            <a:ext cx="1002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Amobarbital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404885" y="4493481"/>
            <a:ext cx="9428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itchFamily="34" charset="0"/>
                <a:cs typeface="Arial" pitchFamily="34" charset="0"/>
              </a:rPr>
              <a:t>Metharbital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098152" y="4114801"/>
            <a:ext cx="2522899" cy="1142999"/>
          </a:xfrm>
          <a:prstGeom prst="roundRect">
            <a:avLst>
              <a:gd name="adj" fmla="val 853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82651" y="4455727"/>
            <a:ext cx="243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Anti-amyloid 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precursor protein biosynthetic process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agent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26752" y="4953000"/>
            <a:ext cx="8579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itchFamily="34" charset="0"/>
                <a:cs typeface="Arial" pitchFamily="34" charset="0"/>
              </a:rPr>
              <a:t>Ezetimibe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17352" y="4953000"/>
            <a:ext cx="925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itchFamily="34" charset="0"/>
                <a:cs typeface="Arial" pitchFamily="34" charset="0"/>
              </a:rPr>
              <a:t>Hesperetin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123100" y="485001"/>
            <a:ext cx="25145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Arial" pitchFamily="34" charset="0"/>
                <a:cs typeface="Arial" pitchFamily="34" charset="0"/>
              </a:rPr>
              <a:t>Pro-beta-amyloid binding agent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25782" y="1066800"/>
            <a:ext cx="7377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Nicotine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60371" y="1399401"/>
            <a:ext cx="8226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Dipivefrin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63835" y="1394683"/>
            <a:ext cx="9845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itchFamily="34" charset="0"/>
                <a:cs typeface="Arial" pitchFamily="34" charset="0"/>
              </a:rPr>
              <a:t>Pralidoxime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531883" y="1066800"/>
            <a:ext cx="9298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itchFamily="34" charset="0"/>
                <a:cs typeface="Arial" pitchFamily="34" charset="0"/>
              </a:rPr>
              <a:t>Varenicline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4114800" y="1828800"/>
            <a:ext cx="2522899" cy="960827"/>
          </a:xfrm>
          <a:prstGeom prst="roundRect">
            <a:avLst>
              <a:gd name="adj" fmla="val 853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199299" y="2127316"/>
            <a:ext cx="2438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Arial" pitchFamily="34" charset="0"/>
                <a:cs typeface="Arial" pitchFamily="34" charset="0"/>
              </a:rPr>
              <a:t>Anti-tau protein binding agent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972139" y="2432115"/>
            <a:ext cx="8670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itchFamily="34" charset="0"/>
                <a:cs typeface="Arial" pitchFamily="34" charset="0"/>
              </a:rPr>
              <a:t>Vorinostat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4106501" y="2895600"/>
            <a:ext cx="2522899" cy="1066800"/>
          </a:xfrm>
          <a:prstGeom prst="roundRect">
            <a:avLst>
              <a:gd name="adj" fmla="val 853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191000" y="3124007"/>
            <a:ext cx="243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Arial" pitchFamily="34" charset="0"/>
                <a:cs typeface="Arial" pitchFamily="34" charset="0"/>
              </a:rPr>
              <a:t>Anti-tau-protein kinase activity agent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071005" y="3601726"/>
            <a:ext cx="6783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Lithium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28600" y="256401"/>
            <a:ext cx="295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A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521286" y="685800"/>
            <a:ext cx="295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C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930509" y="1719937"/>
            <a:ext cx="295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914526" y="3317113"/>
            <a:ext cx="2872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E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82311" y="4196166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J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181600" y="256401"/>
            <a:ext cx="279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F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07156" y="866001"/>
            <a:ext cx="3048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G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258314" y="1878388"/>
            <a:ext cx="295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H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24460" y="2923400"/>
            <a:ext cx="2279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I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23220" y="578924"/>
            <a:ext cx="295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B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49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70</Words>
  <Application>Microsoft Office PowerPoint</Application>
  <PresentationFormat>On-screen Show (4:3)</PresentationFormat>
  <Paragraphs>54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</dc:creator>
  <cp:lastModifiedBy>samuel</cp:lastModifiedBy>
  <cp:revision>23</cp:revision>
  <dcterms:created xsi:type="dcterms:W3CDTF">2013-05-23T14:29:35Z</dcterms:created>
  <dcterms:modified xsi:type="dcterms:W3CDTF">2013-06-03T15:26:31Z</dcterms:modified>
</cp:coreProperties>
</file>