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5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D735-2A38-4558-881D-33C88ADA5E1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286C-541E-4CC7-9177-66AD94E5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42209" y="1905000"/>
            <a:ext cx="537889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209" y="762000"/>
            <a:ext cx="537889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363" y="228600"/>
            <a:ext cx="2491680" cy="36933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latin typeface="Arial" pitchFamily="34" charset="0"/>
                <a:cs typeface="Arial" pitchFamily="34" charset="0"/>
              </a:rPr>
              <a:t>Anti-blood coagulation agent</a:t>
            </a:r>
            <a:endParaRPr lang="en-GB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209" y="762000"/>
            <a:ext cx="5459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Drug 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and </a:t>
            </a:r>
            <a:r>
              <a:rPr lang="en-GB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negatively-perturbs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some 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Protein and </a:t>
            </a:r>
            <a:r>
              <a:rPr lang="en-GB" sz="1200" b="1" dirty="0">
                <a:latin typeface="Arial" pitchFamily="34" charset="0"/>
                <a:cs typeface="Arial" pitchFamily="34" charset="0"/>
              </a:rPr>
              <a:t>involved-in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 some 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     Biological-Process 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and </a:t>
            </a:r>
            <a:r>
              <a:rPr lang="en-GB" sz="1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positively-regulates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 some </a:t>
            </a:r>
            <a:r>
              <a:rPr lang="en-GB" sz="1200" b="1" dirty="0" smtClean="0">
                <a:latin typeface="Arial" pitchFamily="34" charset="0"/>
                <a:cs typeface="Arial" pitchFamily="34" charset="0"/>
              </a:rPr>
              <a:t>blood-coagulation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)</a:t>
            </a:r>
            <a:endParaRPr lang="en-GB" sz="1200" dirty="0">
              <a:latin typeface="Arial" pitchFamily="34" charset="0"/>
              <a:cs typeface="Arial" pitchFamily="34" charset="0"/>
            </a:endParaRP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209" y="1905000"/>
            <a:ext cx="5535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Drug 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and </a:t>
            </a:r>
            <a:r>
              <a:rPr lang="en-GB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positively-perturbs</a:t>
            </a:r>
            <a:r>
              <a:rPr lang="en-GB" sz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some 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Protein and </a:t>
            </a:r>
            <a:r>
              <a:rPr lang="en-GB" sz="1200" b="1" dirty="0">
                <a:latin typeface="Arial" pitchFamily="34" charset="0"/>
                <a:cs typeface="Arial" pitchFamily="34" charset="0"/>
              </a:rPr>
              <a:t>involved-in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 some 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      Biological-Process 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and </a:t>
            </a:r>
            <a:r>
              <a:rPr lang="en-GB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negatively-regulates</a:t>
            </a:r>
            <a:r>
              <a:rPr lang="en-GB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some </a:t>
            </a:r>
            <a:r>
              <a:rPr lang="en-GB" sz="1200" b="1" dirty="0" smtClean="0">
                <a:latin typeface="Arial" pitchFamily="34" charset="0"/>
                <a:cs typeface="Arial" pitchFamily="34" charset="0"/>
              </a:rPr>
              <a:t>blood-coagulation</a:t>
            </a: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    )</a:t>
            </a:r>
            <a:endParaRPr lang="en-GB" sz="1200" dirty="0">
              <a:latin typeface="Arial" pitchFamily="34" charset="0"/>
              <a:cs typeface="Arial" pitchFamily="34" charset="0"/>
            </a:endParaRPr>
          </a:p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4709" y="27476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=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2819400" y="193255"/>
            <a:ext cx="0" cy="35941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71503" y="901927"/>
            <a:ext cx="2182689" cy="9268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latin typeface="Arial" pitchFamily="34" charset="0"/>
                <a:cs typeface="Arial" pitchFamily="34" charset="0"/>
              </a:rPr>
              <a:t>A0008900</a:t>
            </a:r>
          </a:p>
          <a:p>
            <a:pPr algn="ctr"/>
            <a:r>
              <a:rPr lang="en-GB" sz="1200" dirty="0" smtClean="0">
                <a:latin typeface="Arial" pitchFamily="34" charset="0"/>
                <a:cs typeface="Arial" pitchFamily="34" charset="0"/>
              </a:rPr>
              <a:t>Anti-hydrogen-potassium-exchanging-ATPase-activity Agent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95401" y="2444132"/>
            <a:ext cx="1142999" cy="5670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itchFamily="34" charset="0"/>
                <a:cs typeface="Arial" pitchFamily="34" charset="0"/>
              </a:rPr>
              <a:t>DB00213</a:t>
            </a:r>
            <a:endParaRPr lang="en-GB" sz="1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1200" dirty="0">
                <a:latin typeface="Arial" pitchFamily="34" charset="0"/>
                <a:cs typeface="Arial" pitchFamily="34" charset="0"/>
              </a:rPr>
              <a:t>Pantoprazole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2600" y="1900075"/>
            <a:ext cx="76200" cy="487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Left-Right Arrow 12"/>
          <p:cNvSpPr/>
          <p:nvPr/>
        </p:nvSpPr>
        <p:spPr>
          <a:xfrm>
            <a:off x="2459360" y="1221347"/>
            <a:ext cx="720080" cy="2880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9950" y="70930"/>
            <a:ext cx="1749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Arial" pitchFamily="34" charset="0"/>
                <a:cs typeface="Arial" pitchFamily="34" charset="0"/>
              </a:rPr>
              <a:t>Anatomical Therapeutic Chemical Classification System (ATC)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513" y="152400"/>
            <a:ext cx="218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" pitchFamily="34" charset="0"/>
                <a:cs typeface="Arial" pitchFamily="34" charset="0"/>
              </a:rPr>
              <a:t>Functional Therapeutic </a:t>
            </a:r>
            <a:r>
              <a:rPr lang="en-GB" sz="1200" dirty="0">
                <a:latin typeface="Arial" pitchFamily="34" charset="0"/>
                <a:cs typeface="Arial" pitchFamily="34" charset="0"/>
              </a:rPr>
              <a:t>Chemical Classification System </a:t>
            </a:r>
            <a:r>
              <a:rPr lang="en-GB" sz="1200" dirty="0" smtClean="0">
                <a:latin typeface="Arial" pitchFamily="34" charset="0"/>
                <a:cs typeface="Arial" pitchFamily="34" charset="0"/>
              </a:rPr>
              <a:t>(FTC)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87242" y="1022941"/>
            <a:ext cx="1274931" cy="622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itchFamily="34" charset="0"/>
                <a:cs typeface="Arial" pitchFamily="34" charset="0"/>
              </a:rPr>
              <a:t>A02BC</a:t>
            </a:r>
            <a:endParaRPr lang="en-GB" sz="1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1200" dirty="0">
                <a:latin typeface="Arial" pitchFamily="34" charset="0"/>
                <a:cs typeface="Arial" pitchFamily="34" charset="0"/>
              </a:rPr>
              <a:t>Proton pump inhibitors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79514" y="2444132"/>
            <a:ext cx="963486" cy="610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itchFamily="34" charset="0"/>
                <a:cs typeface="Arial" pitchFamily="34" charset="0"/>
              </a:rPr>
              <a:t>DB00193</a:t>
            </a:r>
            <a:endParaRPr lang="en-GB" sz="1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1200" dirty="0">
                <a:latin typeface="Arial" pitchFamily="34" charset="0"/>
                <a:cs typeface="Arial" pitchFamily="34" charset="0"/>
              </a:rPr>
              <a:t>Tramadol</a:t>
            </a:r>
            <a:endParaRPr lang="en-GB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766100" y="2540931"/>
            <a:ext cx="1159771" cy="47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itchFamily="34" charset="0"/>
                <a:cs typeface="Arial" pitchFamily="34" charset="0"/>
              </a:rPr>
              <a:t>DB00338</a:t>
            </a:r>
            <a:endParaRPr lang="en-GB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1200" dirty="0">
                <a:latin typeface="Arial" pitchFamily="34" charset="0"/>
                <a:cs typeface="Arial" pitchFamily="34" charset="0"/>
              </a:rPr>
              <a:t>Omeprazole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505200" y="2489764"/>
            <a:ext cx="1128309" cy="52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Arial" pitchFamily="34" charset="0"/>
                <a:cs typeface="Arial" pitchFamily="34" charset="0"/>
              </a:rPr>
              <a:t>DB00213</a:t>
            </a:r>
          </a:p>
          <a:p>
            <a:pPr algn="ctr"/>
            <a:r>
              <a:rPr lang="en-GB" sz="1200" dirty="0">
                <a:latin typeface="Arial" pitchFamily="34" charset="0"/>
                <a:cs typeface="Arial" pitchFamily="34" charset="0"/>
              </a:rPr>
              <a:t>Pantoprazole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10199" y="1917056"/>
            <a:ext cx="51801" cy="470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419600" y="1752600"/>
            <a:ext cx="914676" cy="673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927929" y="1752600"/>
            <a:ext cx="0" cy="668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41875" y="2727647"/>
            <a:ext cx="887125" cy="109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90800" y="2213299"/>
            <a:ext cx="78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>
                <a:latin typeface="Arial" pitchFamily="34" charset="0"/>
                <a:cs typeface="Arial" pitchFamily="34" charset="0"/>
              </a:rPr>
              <a:t>True</a:t>
            </a:r>
          </a:p>
          <a:p>
            <a:pPr algn="ctr"/>
            <a:r>
              <a:rPr lang="en-GB" sz="1200" i="1" dirty="0" smtClean="0">
                <a:latin typeface="Arial" pitchFamily="34" charset="0"/>
                <a:cs typeface="Arial" pitchFamily="34" charset="0"/>
              </a:rPr>
              <a:t>positive</a:t>
            </a:r>
            <a:endParaRPr lang="en-GB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546" y="3141120"/>
            <a:ext cx="121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>
                <a:latin typeface="Arial" pitchFamily="34" charset="0"/>
                <a:cs typeface="Arial" pitchFamily="34" charset="0"/>
              </a:rPr>
              <a:t>False</a:t>
            </a:r>
          </a:p>
          <a:p>
            <a:pPr algn="ctr"/>
            <a:r>
              <a:rPr lang="en-GB" sz="1200" i="1" dirty="0" smtClean="0">
                <a:latin typeface="Arial" pitchFamily="34" charset="0"/>
                <a:cs typeface="Arial" pitchFamily="34" charset="0"/>
              </a:rPr>
              <a:t>Positive</a:t>
            </a:r>
          </a:p>
          <a:p>
            <a:pPr algn="ctr"/>
            <a:r>
              <a:rPr lang="en-GB" sz="1200" i="1" dirty="0" smtClean="0">
                <a:latin typeface="Arial" pitchFamily="34" charset="0"/>
                <a:cs typeface="Arial" pitchFamily="34" charset="0"/>
              </a:rPr>
              <a:t>(Predictions)</a:t>
            </a:r>
            <a:endParaRPr lang="en-GB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50780" y="3068572"/>
            <a:ext cx="112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>
                <a:latin typeface="Arial" pitchFamily="34" charset="0"/>
                <a:cs typeface="Arial" pitchFamily="34" charset="0"/>
              </a:rPr>
              <a:t>False</a:t>
            </a:r>
          </a:p>
          <a:p>
            <a:pPr algn="ctr"/>
            <a:r>
              <a:rPr lang="en-GB" sz="1200" i="1" dirty="0" smtClean="0">
                <a:latin typeface="Arial" pitchFamily="34" charset="0"/>
                <a:cs typeface="Arial" pitchFamily="34" charset="0"/>
              </a:rPr>
              <a:t>Negative</a:t>
            </a:r>
            <a:endParaRPr lang="en-GB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2842" y="7575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Arial" pitchFamily="34" charset="0"/>
                <a:cs typeface="Arial" pitchFamily="34" charset="0"/>
              </a:rPr>
              <a:t>Manual assertion</a:t>
            </a:r>
            <a:endParaRPr lang="en-GB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2</cp:revision>
  <dcterms:created xsi:type="dcterms:W3CDTF">2013-06-13T15:58:23Z</dcterms:created>
  <dcterms:modified xsi:type="dcterms:W3CDTF">2013-06-13T16:10:50Z</dcterms:modified>
</cp:coreProperties>
</file>