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290" y="-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04FE-92E1-4E3A-AF49-42C66B8DC171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1E42-4C1B-4B42-8C3E-6A6A62FC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644620" y="110066"/>
            <a:ext cx="4146580" cy="10329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05100" y="1379052"/>
            <a:ext cx="3067406" cy="10593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47800" y="1277422"/>
            <a:ext cx="2514600" cy="104355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502734"/>
            <a:ext cx="228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5848350" y="110069"/>
            <a:ext cx="171450" cy="103293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5500" y="381000"/>
            <a:ext cx="1028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FTC categories and equivalences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5848350" y="1358982"/>
            <a:ext cx="171450" cy="121237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6092" y="1524000"/>
            <a:ext cx="988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Population of FTC categories with data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7030" y="414866"/>
            <a:ext cx="1168370" cy="6433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FTC_A0007596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Anti-blood coagulation agent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4001" y="1474666"/>
            <a:ext cx="952499" cy="588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DB04898</a:t>
            </a:r>
          </a:p>
          <a:p>
            <a:pPr algn="ctr"/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Ximelagatran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71802" y="1461079"/>
            <a:ext cx="897486" cy="633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P00734</a:t>
            </a:r>
          </a:p>
          <a:p>
            <a:pPr algn="ctr"/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Prothrombin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43400" y="1449602"/>
            <a:ext cx="1371600" cy="645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GO_0030194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positive regulation of blood coagulation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146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19350" y="1430430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negatively-perturbs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0" y="1483824"/>
            <a:ext cx="60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involved-in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733550" y="425402"/>
            <a:ext cx="742950" cy="641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Drug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38646" y="425402"/>
            <a:ext cx="638004" cy="632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Protein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248150" y="425402"/>
            <a:ext cx="1371600" cy="632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GO_0030194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positive regulation of blood coagulation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33650" y="72189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33800" y="7365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38400" y="381112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negatively-perturbs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19500" y="425402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involved-in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7150" y="1219200"/>
            <a:ext cx="6629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1"/>
            <a:endCxn id="4" idx="2"/>
          </p:cNvCxnSpPr>
          <p:nvPr/>
        </p:nvCxnSpPr>
        <p:spPr>
          <a:xfrm flipH="1" flipV="1">
            <a:off x="711215" y="1058220"/>
            <a:ext cx="812786" cy="7107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200" y="1347093"/>
            <a:ext cx="1271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(D) Reasoner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automatically assigns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drugs into category if the equivalence is satisfied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89957" y="2074756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DrugBank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87124" y="2094881"/>
            <a:ext cx="630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Uniprot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14800" y="2147008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GO Annotations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19249" y="110069"/>
            <a:ext cx="1771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(B) Equivalent definition:</a:t>
            </a:r>
            <a:endParaRPr lang="en-US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300" y="76254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(A) New category: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>
            <a:stCxn id="27" idx="0"/>
            <a:endCxn id="34" idx="2"/>
          </p:cNvCxnSpPr>
          <p:nvPr/>
        </p:nvCxnSpPr>
        <p:spPr>
          <a:xfrm flipH="1" flipV="1">
            <a:off x="3357648" y="1058372"/>
            <a:ext cx="62897" cy="402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  <a:endCxn id="33" idx="2"/>
          </p:cNvCxnSpPr>
          <p:nvPr/>
        </p:nvCxnSpPr>
        <p:spPr>
          <a:xfrm flipV="1">
            <a:off x="2000251" y="1066800"/>
            <a:ext cx="104774" cy="407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81200" y="1232356"/>
            <a:ext cx="423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is a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09937" y="1198158"/>
            <a:ext cx="423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is a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66800" y="2420779"/>
            <a:ext cx="2228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(C) Incorporation of databases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77</Words>
  <Application>Microsoft Office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34</cp:revision>
  <dcterms:created xsi:type="dcterms:W3CDTF">2013-07-25T19:26:28Z</dcterms:created>
  <dcterms:modified xsi:type="dcterms:W3CDTF">2013-08-19T20:10:38Z</dcterms:modified>
</cp:coreProperties>
</file>