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>
        <p:scale>
          <a:sx n="75" d="100"/>
          <a:sy n="75" d="100"/>
        </p:scale>
        <p:origin x="2208" y="43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6C29-372C-4CAE-9655-21C2AD9073A4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C0B3-AA77-4F49-B3D1-4C925C9F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3043112" y="318793"/>
            <a:ext cx="1892175" cy="683949"/>
          </a:xfrm>
          <a:prstGeom prst="roundRect">
            <a:avLst>
              <a:gd name="adj" fmla="val 853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16197" y="570688"/>
            <a:ext cx="922835" cy="3182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4306" y="288583"/>
            <a:ext cx="2741823" cy="3064217"/>
          </a:xfrm>
          <a:prstGeom prst="roundRect">
            <a:avLst>
              <a:gd name="adj" fmla="val 271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625" y="290570"/>
            <a:ext cx="17940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Anti-beta-amyloid binding agent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51589" y="713187"/>
            <a:ext cx="1303918" cy="382084"/>
            <a:chOff x="1476222" y="634483"/>
            <a:chExt cx="1303918" cy="382084"/>
          </a:xfrm>
        </p:grpSpPr>
        <p:sp>
          <p:nvSpPr>
            <p:cNvPr id="17" name="Rounded Rectangle 16"/>
            <p:cNvSpPr/>
            <p:nvPr/>
          </p:nvSpPr>
          <p:spPr>
            <a:xfrm>
              <a:off x="1476222" y="647702"/>
              <a:ext cx="1288364" cy="3611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82554" y="634483"/>
              <a:ext cx="8066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Tubocurarine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15050" y="785735"/>
              <a:ext cx="12650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Gallamine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Triethiodide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3041160" y="2758781"/>
            <a:ext cx="1892174" cy="600049"/>
          </a:xfrm>
          <a:prstGeom prst="roundRect">
            <a:avLst>
              <a:gd name="adj" fmla="val 853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70976" y="2746042"/>
            <a:ext cx="1789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Anti-amyloid precursor protein biosynthetic process agent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92963" y="3118497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Ezetimibe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2362" y="3111488"/>
            <a:ext cx="6848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Hesperetin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89467" y="304670"/>
            <a:ext cx="178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Pro-beta-amyloid binding agent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4915" y="681358"/>
            <a:ext cx="6014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Nicotine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124" y="703936"/>
            <a:ext cx="6655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Dipivefrin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45810" y="51584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Pralidoxime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15757" y="550824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Varenicline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054346" y="1243202"/>
            <a:ext cx="1892174" cy="404631"/>
          </a:xfrm>
          <a:prstGeom prst="roundRect">
            <a:avLst>
              <a:gd name="adj" fmla="val 853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56016" y="1246741"/>
            <a:ext cx="1828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Anti-tau protein binding agent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69876" y="1411063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Vorinostat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049715" y="1924509"/>
            <a:ext cx="1892174" cy="533309"/>
          </a:xfrm>
          <a:prstGeom prst="roundRect">
            <a:avLst>
              <a:gd name="adj" fmla="val 853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55437" y="1908697"/>
            <a:ext cx="1443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Anti-tau-protein kinase activity agent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98944" y="2254244"/>
            <a:ext cx="5565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Lithium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1800" y="288794"/>
            <a:ext cx="3449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37922" y="696774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7269" y="1260742"/>
            <a:ext cx="2592473" cy="838659"/>
            <a:chOff x="357615" y="1375359"/>
            <a:chExt cx="2592473" cy="838659"/>
          </a:xfrm>
        </p:grpSpPr>
        <p:sp>
          <p:nvSpPr>
            <p:cNvPr id="29" name="Rounded Rectangle 28"/>
            <p:cNvSpPr/>
            <p:nvPr/>
          </p:nvSpPr>
          <p:spPr>
            <a:xfrm>
              <a:off x="368896" y="1392410"/>
              <a:ext cx="2581192" cy="821608"/>
            </a:xfrm>
            <a:prstGeom prst="roundRect">
              <a:avLst>
                <a:gd name="adj" fmla="val 11252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89846" y="1779747"/>
              <a:ext cx="5373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Tacrine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58509" y="1973661"/>
              <a:ext cx="6591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Donepezil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87062" y="1397966"/>
              <a:ext cx="8899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Pyridostigmine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3958" y="1389461"/>
              <a:ext cx="80021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Isoflurophate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7431" y="1586312"/>
              <a:ext cx="8194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Edrophonium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13098" y="1600963"/>
              <a:ext cx="7745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Neostigmine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4339" y="1784390"/>
              <a:ext cx="8194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Ambenonium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95530" y="1784390"/>
              <a:ext cx="80021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Rivastigmine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85749" y="1397176"/>
              <a:ext cx="86433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Physostigmine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11178" y="1578067"/>
              <a:ext cx="7745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Galantamine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7231" y="1983185"/>
              <a:ext cx="78098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Demecarium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7615" y="1375359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</a:t>
              </a:r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8550" y="2176060"/>
            <a:ext cx="2615654" cy="1089091"/>
            <a:chOff x="334434" y="2601403"/>
            <a:chExt cx="2615654" cy="1089091"/>
          </a:xfrm>
        </p:grpSpPr>
        <p:sp>
          <p:nvSpPr>
            <p:cNvPr id="45" name="Rounded Rectangle 44"/>
            <p:cNvSpPr/>
            <p:nvPr/>
          </p:nvSpPr>
          <p:spPr>
            <a:xfrm>
              <a:off x="334434" y="2601403"/>
              <a:ext cx="2572671" cy="1079286"/>
            </a:xfrm>
            <a:prstGeom prst="roundRect">
              <a:avLst>
                <a:gd name="adj" fmla="val 8714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9799" y="2798008"/>
              <a:ext cx="8258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Phenobarbital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393" y="3000525"/>
              <a:ext cx="75533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Butabarbital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89822" y="2993882"/>
              <a:ext cx="5693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Talbutal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38859" y="3449856"/>
              <a:ext cx="6591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Butalbital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0844" y="2623260"/>
              <a:ext cx="80021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Pentobarbital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54519" y="2802421"/>
              <a:ext cx="68480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Thiopental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23966" y="2612330"/>
              <a:ext cx="78739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Hexobarbital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9799" y="3238027"/>
              <a:ext cx="81304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Heptabarbital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92774" y="3228595"/>
              <a:ext cx="76174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Secobarbital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29763" y="2805747"/>
              <a:ext cx="57579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Butethal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97208" y="2999503"/>
              <a:ext cx="11528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Methylphenobarbital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0974" y="3455771"/>
              <a:ext cx="77457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Aprobarbital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36892" y="3459662"/>
              <a:ext cx="6655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Primidone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9563" y="2617639"/>
              <a:ext cx="76815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Amobarbital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26991" y="3228830"/>
              <a:ext cx="7232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Metharbital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7390" y="2609227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14200" y="2748342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25654" y="296755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90565" y="541361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39872" y="1244215"/>
            <a:ext cx="3449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0677" y="1916310"/>
            <a:ext cx="3449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21503" y="605467"/>
            <a:ext cx="1076060" cy="574537"/>
            <a:chOff x="373279" y="542100"/>
            <a:chExt cx="1076060" cy="574537"/>
          </a:xfrm>
        </p:grpSpPr>
        <p:sp>
          <p:nvSpPr>
            <p:cNvPr id="6" name="Rounded Rectangle 5"/>
            <p:cNvSpPr/>
            <p:nvPr/>
          </p:nvSpPr>
          <p:spPr>
            <a:xfrm>
              <a:off x="375780" y="553245"/>
              <a:ext cx="1056568" cy="5633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3958" y="708678"/>
              <a:ext cx="68480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Malathion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9352" y="545989"/>
              <a:ext cx="8899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Hexafluronium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9799" y="871622"/>
              <a:ext cx="85151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Echothiophate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3279" y="542100"/>
              <a:ext cx="31931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49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90</Words>
  <Application>Microsoft Office PowerPoint</Application>
  <PresentationFormat>A4 Paper (210x297 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35</cp:revision>
  <dcterms:created xsi:type="dcterms:W3CDTF">2013-05-23T14:29:35Z</dcterms:created>
  <dcterms:modified xsi:type="dcterms:W3CDTF">2013-08-20T17:17:53Z</dcterms:modified>
</cp:coreProperties>
</file>