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435-87AA-7546-B5E7-8EFBE337B398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165C-381A-134E-B43B-8008C428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435-87AA-7546-B5E7-8EFBE337B398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165C-381A-134E-B43B-8008C428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435-87AA-7546-B5E7-8EFBE337B398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165C-381A-134E-B43B-8008C428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435-87AA-7546-B5E7-8EFBE337B398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165C-381A-134E-B43B-8008C428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4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435-87AA-7546-B5E7-8EFBE337B398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165C-381A-134E-B43B-8008C428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5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435-87AA-7546-B5E7-8EFBE337B398}" type="datetimeFigureOut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165C-381A-134E-B43B-8008C428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1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435-87AA-7546-B5E7-8EFBE337B398}" type="datetimeFigureOut">
              <a:rPr lang="en-US" smtClean="0"/>
              <a:t>7/31/12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165C-381A-134E-B43B-8008C428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435-87AA-7546-B5E7-8EFBE337B398}" type="datetimeFigureOut">
              <a:rPr lang="en-US" smtClean="0"/>
              <a:t>7/31/12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165C-381A-134E-B43B-8008C428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435-87AA-7546-B5E7-8EFBE337B398}" type="datetimeFigureOut">
              <a:rPr lang="en-US" smtClean="0"/>
              <a:t>7/31/12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165C-381A-134E-B43B-8008C428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4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435-87AA-7546-B5E7-8EFBE337B398}" type="datetimeFigureOut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165C-381A-134E-B43B-8008C428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435-87AA-7546-B5E7-8EFBE337B398}" type="datetimeFigureOut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165C-381A-134E-B43B-8008C428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1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2A435-87AA-7546-B5E7-8EFBE337B398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8165C-381A-134E-B43B-8008C428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479" y="585249"/>
            <a:ext cx="3212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Helvetica Light"/>
                <a:cs typeface="Helvetica Light"/>
              </a:rPr>
              <a:t>What is</a:t>
            </a:r>
            <a:endParaRPr lang="en-US" sz="7200" dirty="0">
              <a:latin typeface="Helvetica Light"/>
              <a:cs typeface="Helvetica Light"/>
            </a:endParaRPr>
          </a:p>
        </p:txBody>
      </p:sp>
      <p:pic>
        <p:nvPicPr>
          <p:cNvPr id="5" name="Picture 4" descr="Phylotastic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19" y="2651802"/>
            <a:ext cx="6487261" cy="1635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0178" y="2840254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Helvetica Light"/>
                <a:cs typeface="Helvetica Light"/>
              </a:rPr>
              <a:t>?</a:t>
            </a:r>
            <a:endParaRPr lang="en-US" sz="88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061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ylotastic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0" y="1344330"/>
            <a:ext cx="6487261" cy="1635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893" y="3365524"/>
            <a:ext cx="86284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Helvetica Light"/>
                <a:cs typeface="Helvetica Light"/>
              </a:rPr>
              <a:t>Is a group of services that enable </a:t>
            </a:r>
          </a:p>
          <a:p>
            <a:r>
              <a:rPr lang="en-US" sz="4000" dirty="0" smtClean="0">
                <a:latin typeface="Helvetica Light"/>
                <a:cs typeface="Helvetica Light"/>
              </a:rPr>
              <a:t>convenient and automatic access to </a:t>
            </a:r>
          </a:p>
          <a:p>
            <a:r>
              <a:rPr lang="en-US" sz="4000" dirty="0" smtClean="0">
                <a:latin typeface="Helvetica Light"/>
                <a:cs typeface="Helvetica Light"/>
              </a:rPr>
              <a:t>an emerging "Tree of Life" that is </a:t>
            </a:r>
          </a:p>
          <a:p>
            <a:r>
              <a:rPr lang="en-US" sz="4000" dirty="0" smtClean="0">
                <a:latin typeface="Helvetica Light"/>
                <a:cs typeface="Helvetica Light"/>
              </a:rPr>
              <a:t>currently scattered and inaccessible</a:t>
            </a:r>
            <a:endParaRPr lang="en-US" sz="40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36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0" y="193112"/>
            <a:ext cx="8229600" cy="10520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Helvetica Light"/>
                <a:cs typeface="Helvetica Light"/>
              </a:rPr>
              <a:t>For example, say I have a huge tree, like the </a:t>
            </a:r>
            <a:r>
              <a:rPr lang="en-US" dirty="0" err="1" smtClean="0">
                <a:latin typeface="Helvetica Light"/>
                <a:cs typeface="Helvetica Light"/>
              </a:rPr>
              <a:t>Bininda-emonds</a:t>
            </a:r>
            <a:r>
              <a:rPr lang="en-US" dirty="0" smtClean="0">
                <a:latin typeface="Helvetica Light"/>
                <a:cs typeface="Helvetica Light"/>
              </a:rPr>
              <a:t> Mammal tree…</a:t>
            </a:r>
            <a:endParaRPr lang="en-US" dirty="0">
              <a:latin typeface="Helvetica Light"/>
              <a:cs typeface="Helvetica Light"/>
            </a:endParaRPr>
          </a:p>
        </p:txBody>
      </p:sp>
      <p:pic>
        <p:nvPicPr>
          <p:cNvPr id="4" name="Picture 3" descr="mammaltree_small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366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878" y="3021282"/>
            <a:ext cx="7403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Light"/>
                <a:cs typeface="Helvetica Light"/>
              </a:rPr>
              <a:t>But this tree is HUGE, and has way more information </a:t>
            </a:r>
          </a:p>
          <a:p>
            <a:r>
              <a:rPr lang="en-US" sz="2400" dirty="0" smtClean="0">
                <a:latin typeface="Helvetica Light"/>
                <a:cs typeface="Helvetica Light"/>
              </a:rPr>
              <a:t>than I really need.</a:t>
            </a:r>
            <a:endParaRPr lang="en-US" sz="2400" dirty="0">
              <a:latin typeface="Helvetica Light"/>
              <a:cs typeface="Helvetica Ligh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5530" y="5482678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Helvetica Light"/>
                <a:cs typeface="Helvetica Light"/>
              </a:rPr>
              <a:t>I only want to look at rabbits</a:t>
            </a:r>
            <a:endParaRPr lang="en-US" dirty="0">
              <a:latin typeface="Helvetica Light"/>
              <a:cs typeface="Helvetic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8" y="3781104"/>
            <a:ext cx="2807815" cy="2002094"/>
          </a:xfrm>
          <a:prstGeom prst="rect">
            <a:avLst/>
          </a:prstGeom>
        </p:spPr>
      </p:pic>
      <p:pic>
        <p:nvPicPr>
          <p:cNvPr id="12" name="Picture 11" descr="mammaltree_rabbithi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3663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778" y="1026215"/>
            <a:ext cx="266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But rabbits are only this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5979" y="1027140"/>
            <a:ext cx="117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/>
                <a:cs typeface="Helvetica Light"/>
              </a:rPr>
              <a:t>t</a:t>
            </a:r>
            <a:r>
              <a:rPr lang="en-US" dirty="0" smtClean="0">
                <a:latin typeface="Helvetica Light"/>
                <a:cs typeface="Helvetica Light"/>
              </a:rPr>
              <a:t>eeny tiny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6656" y="1028065"/>
            <a:ext cx="76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clade</a:t>
            </a:r>
            <a:endParaRPr lang="en-US" dirty="0">
              <a:latin typeface="Helvetica Light"/>
              <a:cs typeface="Helvetica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530" y="1861913"/>
            <a:ext cx="2857500" cy="2857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5530" y="1228902"/>
            <a:ext cx="7863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Helvetica Light"/>
                <a:cs typeface="Helvetica Light"/>
              </a:rPr>
              <a:t>I can get the rabbits out using </a:t>
            </a:r>
            <a:endParaRPr lang="en-US" sz="4400" dirty="0">
              <a:latin typeface="Helvetica Light"/>
              <a:cs typeface="Helvetica Light"/>
            </a:endParaRPr>
          </a:p>
        </p:txBody>
      </p:sp>
      <p:pic>
        <p:nvPicPr>
          <p:cNvPr id="15" name="Picture 14" descr="Phylotastic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03" y="2604019"/>
            <a:ext cx="4952766" cy="1248259"/>
          </a:xfrm>
          <a:prstGeom prst="rect">
            <a:avLst/>
          </a:prstGeom>
        </p:spPr>
      </p:pic>
      <p:sp>
        <p:nvSpPr>
          <p:cNvPr id="16" name="Heart 15"/>
          <p:cNvSpPr/>
          <p:nvPr/>
        </p:nvSpPr>
        <p:spPr>
          <a:xfrm>
            <a:off x="3155979" y="2924635"/>
            <a:ext cx="641460" cy="641460"/>
          </a:xfrm>
          <a:prstGeom prst="heart">
            <a:avLst/>
          </a:prstGeom>
          <a:solidFill>
            <a:srgbClr val="C0504D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0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9" grpId="0"/>
      <p:bldP spid="9" grpId="1"/>
      <p:bldP spid="10" grpId="0"/>
      <p:bldP spid="10" grpId="1"/>
      <p:bldP spid="10" grpId="2"/>
      <p:bldP spid="11" grpId="0"/>
      <p:bldP spid="11" grpId="1"/>
      <p:bldP spid="13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Helvetica Light"/>
                <a:cs typeface="Helvetica Light"/>
              </a:rPr>
              <a:t>First we need to get the rabbit topology out using a</a:t>
            </a:r>
            <a:endParaRPr lang="en-US" dirty="0">
              <a:latin typeface="Helvetica Light"/>
              <a:cs typeface="Helvetica Light"/>
            </a:endParaRPr>
          </a:p>
        </p:txBody>
      </p:sp>
      <p:pic>
        <p:nvPicPr>
          <p:cNvPr id="5" name="Picture 4" descr="Phylotastic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21" y="1795875"/>
            <a:ext cx="4952766" cy="1248259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2867534" y="3185234"/>
            <a:ext cx="41243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Helvetica Light"/>
                <a:cs typeface="Helvetica Light"/>
              </a:rPr>
              <a:t>t</a:t>
            </a:r>
            <a:r>
              <a:rPr lang="en-US" dirty="0" smtClean="0">
                <a:latin typeface="Helvetica Light"/>
                <a:cs typeface="Helvetica Light"/>
              </a:rPr>
              <a:t>opology server</a:t>
            </a:r>
            <a:endParaRPr lang="en-US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211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97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I only want to look at rabbits</vt:lpstr>
      <vt:lpstr>First we need to get the rabbit topology out using a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 Pirrung</dc:creator>
  <cp:lastModifiedBy>Meg Pirrung</cp:lastModifiedBy>
  <cp:revision>6</cp:revision>
  <dcterms:created xsi:type="dcterms:W3CDTF">2012-07-31T18:28:06Z</dcterms:created>
  <dcterms:modified xsi:type="dcterms:W3CDTF">2012-07-31T19:22:49Z</dcterms:modified>
</cp:coreProperties>
</file>