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2" y="72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29100" y="457200"/>
            <a:ext cx="6858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28600" y="918865"/>
            <a:ext cx="8647448" cy="1062335"/>
            <a:chOff x="228600" y="918865"/>
            <a:chExt cx="8647448" cy="1062335"/>
          </a:xfrm>
        </p:grpSpPr>
        <p:sp>
          <p:nvSpPr>
            <p:cNvPr id="16" name="TextBox 15"/>
            <p:cNvSpPr txBox="1"/>
            <p:nvPr/>
          </p:nvSpPr>
          <p:spPr>
            <a:xfrm>
              <a:off x="2286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5113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dev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940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etc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96376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home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94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sbin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421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4800" y="1519535"/>
              <a:ext cx="95124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var</a:t>
              </a:r>
              <a:endParaRPr lang="en-GB" sz="2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4572000" y="91886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6" idx="0"/>
            </p:cNvCxnSpPr>
            <p:nvPr/>
          </p:nvCxnSpPr>
          <p:spPr>
            <a:xfrm flipV="1">
              <a:off x="704224" y="1233635"/>
              <a:ext cx="0" cy="2859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19" idx="0"/>
            </p:cNvCxnSpPr>
            <p:nvPr/>
          </p:nvCxnSpPr>
          <p:spPr>
            <a:xfrm flipV="1">
              <a:off x="19869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0" idx="0"/>
            </p:cNvCxnSpPr>
            <p:nvPr/>
          </p:nvCxnSpPr>
          <p:spPr>
            <a:xfrm flipV="1">
              <a:off x="32696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4572000" y="1195535"/>
              <a:ext cx="0" cy="3240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2" idx="0"/>
            </p:cNvCxnSpPr>
            <p:nvPr/>
          </p:nvCxnSpPr>
          <p:spPr>
            <a:xfrm flipV="1">
              <a:off x="58350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3" idx="0"/>
            </p:cNvCxnSpPr>
            <p:nvPr/>
          </p:nvCxnSpPr>
          <p:spPr>
            <a:xfrm flipV="1">
              <a:off x="7117724" y="1242865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4" idx="0"/>
            </p:cNvCxnSpPr>
            <p:nvPr/>
          </p:nvCxnSpPr>
          <p:spPr>
            <a:xfrm flipV="1">
              <a:off x="8400424" y="1219200"/>
              <a:ext cx="0" cy="300335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704224" y="1230847"/>
              <a:ext cx="7696200" cy="12018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096376" y="1531168"/>
            <a:ext cx="9512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77900" y="1981200"/>
            <a:ext cx="7194550" cy="1047750"/>
            <a:chOff x="977900" y="1981200"/>
            <a:chExt cx="7194550" cy="104775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1434474" y="2257870"/>
              <a:ext cx="6274800" cy="1054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4572000" y="1981200"/>
              <a:ext cx="0" cy="27667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77900" y="2290615"/>
              <a:ext cx="951248" cy="738335"/>
              <a:chOff x="968375" y="2390329"/>
              <a:chExt cx="951248" cy="73833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968375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tom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V="1">
                <a:off x="1443999" y="2390329"/>
                <a:ext cx="0" cy="2766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4099551" y="2290615"/>
              <a:ext cx="951248" cy="738335"/>
              <a:chOff x="4090026" y="2390329"/>
              <a:chExt cx="951248" cy="73833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4090026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dick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 flipV="1">
                <a:off x="4565650" y="2390329"/>
                <a:ext cx="0" cy="27667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7221202" y="2257870"/>
              <a:ext cx="951248" cy="771080"/>
              <a:chOff x="7211677" y="2357584"/>
              <a:chExt cx="951248" cy="77108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211677" y="2666999"/>
                <a:ext cx="951248" cy="4616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fred</a:t>
                </a:r>
                <a:endParaRPr lang="en-GB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V="1">
                <a:off x="7687301" y="2357584"/>
                <a:ext cx="0" cy="30941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310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dpjudge</dc:creator>
  <cp:lastModifiedBy>dpjudge</cp:lastModifiedBy>
  <cp:revision>9</cp:revision>
  <dcterms:created xsi:type="dcterms:W3CDTF">2006-08-16T00:00:00Z</dcterms:created>
  <dcterms:modified xsi:type="dcterms:W3CDTF">2018-05-28T23:12:05Z</dcterms:modified>
</cp:coreProperties>
</file>