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2" autoAdjust="0"/>
    <p:restoredTop sz="94711" autoAdjust="0"/>
  </p:normalViewPr>
  <p:slideViewPr>
    <p:cSldViewPr>
      <p:cViewPr>
        <p:scale>
          <a:sx n="100" d="100"/>
          <a:sy n="100" d="100"/>
        </p:scale>
        <p:origin x="-480" y="786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25102" y="1137940"/>
            <a:ext cx="8647448" cy="1062335"/>
            <a:chOff x="228600" y="918865"/>
            <a:chExt cx="8647448" cy="1062335"/>
          </a:xfrm>
        </p:grpSpPr>
        <p:sp>
          <p:nvSpPr>
            <p:cNvPr id="16" name="TextBox 15"/>
            <p:cNvSpPr txBox="1"/>
            <p:nvPr/>
          </p:nvSpPr>
          <p:spPr>
            <a:xfrm>
              <a:off x="2286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13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40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6376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94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21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572000" y="91886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0"/>
            </p:cNvCxnSpPr>
            <p:nvPr/>
          </p:nvCxnSpPr>
          <p:spPr>
            <a:xfrm flipV="1">
              <a:off x="704224" y="1233635"/>
              <a:ext cx="0" cy="2859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0"/>
            </p:cNvCxnSpPr>
            <p:nvPr/>
          </p:nvCxnSpPr>
          <p:spPr>
            <a:xfrm flipV="1">
              <a:off x="19869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0" idx="0"/>
            </p:cNvCxnSpPr>
            <p:nvPr/>
          </p:nvCxnSpPr>
          <p:spPr>
            <a:xfrm flipV="1">
              <a:off x="32696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572000" y="119553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0"/>
            </p:cNvCxnSpPr>
            <p:nvPr/>
          </p:nvCxnSpPr>
          <p:spPr>
            <a:xfrm flipV="1">
              <a:off x="58350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0"/>
            </p:cNvCxnSpPr>
            <p:nvPr/>
          </p:nvCxnSpPr>
          <p:spPr>
            <a:xfrm flipV="1">
              <a:off x="71177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0"/>
            </p:cNvCxnSpPr>
            <p:nvPr/>
          </p:nvCxnSpPr>
          <p:spPr>
            <a:xfrm flipV="1">
              <a:off x="8400424" y="1219200"/>
              <a:ext cx="0" cy="3003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4224" y="1230847"/>
              <a:ext cx="7696200" cy="120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192252" y="676275"/>
            <a:ext cx="9525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2878" y="1750243"/>
            <a:ext cx="9512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4402" y="2200275"/>
            <a:ext cx="7194550" cy="1047750"/>
            <a:chOff x="977900" y="1981200"/>
            <a:chExt cx="7194550" cy="1047750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1437098" y="22578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572000" y="1981200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77900" y="2281090"/>
              <a:ext cx="951248" cy="747860"/>
              <a:chOff x="968375" y="2380804"/>
              <a:chExt cx="951248" cy="74786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V="1">
                <a:off x="1443999" y="2380804"/>
                <a:ext cx="0" cy="309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968375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tom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99551" y="2281090"/>
              <a:ext cx="951248" cy="747860"/>
              <a:chOff x="4090026" y="2380804"/>
              <a:chExt cx="951248" cy="74786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V="1">
                <a:off x="4565650" y="2380804"/>
                <a:ext cx="0" cy="309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090026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dick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221202" y="2257870"/>
              <a:ext cx="951248" cy="771080"/>
              <a:chOff x="7211677" y="2357584"/>
              <a:chExt cx="951248" cy="7710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211677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fred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7687301" y="2357584"/>
                <a:ext cx="0" cy="30941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Box 5"/>
          <p:cNvSpPr txBox="1"/>
          <p:nvPr/>
        </p:nvSpPr>
        <p:spPr>
          <a:xfrm>
            <a:off x="5201902" y="676275"/>
            <a:ext cx="27764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Courier New" panose="02070309020205020404" pitchFamily="49" charset="0"/>
              </a:rPr>
              <a:t>/</a:t>
            </a:r>
            <a:endParaRPr lang="en-GB" sz="1200" b="1" dirty="0">
              <a:latin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3901" y="2777609"/>
            <a:ext cx="6893628" cy="276999"/>
            <a:chOff x="1977399" y="2558534"/>
            <a:chExt cx="6893628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8221490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latin typeface="Courier New" panose="02070309020205020404" pitchFamily="49" charset="0"/>
                </a:rPr>
                <a:t>fred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99445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~dick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77399" y="25585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~tom 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5102" y="1133475"/>
            <a:ext cx="8647448" cy="1066800"/>
            <a:chOff x="228600" y="914400"/>
            <a:chExt cx="8647448" cy="1066800"/>
          </a:xfrm>
        </p:grpSpPr>
        <p:grpSp>
          <p:nvGrpSpPr>
            <p:cNvPr id="71" name="Group 70"/>
            <p:cNvGrpSpPr/>
            <p:nvPr/>
          </p:nvGrpSpPr>
          <p:grpSpPr>
            <a:xfrm>
              <a:off x="228600" y="1219200"/>
              <a:ext cx="8647448" cy="762000"/>
              <a:chOff x="228600" y="1219200"/>
              <a:chExt cx="8647448" cy="762000"/>
            </a:xfrm>
            <a:solidFill>
              <a:schemeClr val="accent1">
                <a:alpha val="10000"/>
              </a:schemeClr>
            </a:solidFill>
          </p:grpSpPr>
          <p:sp>
            <p:nvSpPr>
              <p:cNvPr id="72" name="TextBox 71"/>
              <p:cNvSpPr txBox="1"/>
              <p:nvPr/>
            </p:nvSpPr>
            <p:spPr>
              <a:xfrm>
                <a:off x="2286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sbin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5113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dev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7940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etc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3594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sbin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6421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usr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924800" y="1519535"/>
                <a:ext cx="951248" cy="461665"/>
              </a:xfrm>
              <a:prstGeom prst="rect">
                <a:avLst/>
              </a:prstGeom>
              <a:grpFill/>
              <a:ln w="19050">
                <a:solidFill>
                  <a:schemeClr val="accent1">
                    <a:alpha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solidFill>
                      <a:schemeClr val="tx1">
                        <a:alpha val="1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</a:t>
                </a:r>
                <a:endParaRPr lang="en-GB" sz="2400" b="1" dirty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0" name="Straight Connector 79"/>
              <p:cNvCxnSpPr>
                <a:stCxn id="72" idx="0"/>
              </p:cNvCxnSpPr>
              <p:nvPr/>
            </p:nvCxnSpPr>
            <p:spPr>
              <a:xfrm flipV="1">
                <a:off x="704224" y="1233635"/>
                <a:ext cx="0" cy="28590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3" idx="0"/>
              </p:cNvCxnSpPr>
              <p:nvPr/>
            </p:nvCxnSpPr>
            <p:spPr>
              <a:xfrm flipV="1">
                <a:off x="19869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4" idx="0"/>
              </p:cNvCxnSpPr>
              <p:nvPr/>
            </p:nvCxnSpPr>
            <p:spPr>
              <a:xfrm flipV="1">
                <a:off x="32696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76" idx="0"/>
              </p:cNvCxnSpPr>
              <p:nvPr/>
            </p:nvCxnSpPr>
            <p:spPr>
              <a:xfrm flipV="1">
                <a:off x="58350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7" idx="0"/>
              </p:cNvCxnSpPr>
              <p:nvPr/>
            </p:nvCxnSpPr>
            <p:spPr>
              <a:xfrm flipV="1">
                <a:off x="7117724" y="1242865"/>
                <a:ext cx="0" cy="276670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8" idx="0"/>
              </p:cNvCxnSpPr>
              <p:nvPr/>
            </p:nvCxnSpPr>
            <p:spPr>
              <a:xfrm flipV="1">
                <a:off x="8400424" y="1219200"/>
                <a:ext cx="0" cy="300335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04224" y="1230847"/>
                <a:ext cx="7696200" cy="12018"/>
              </a:xfrm>
              <a:prstGeom prst="line">
                <a:avLst/>
              </a:prstGeom>
              <a:grpFill/>
              <a:ln>
                <a:solidFill>
                  <a:schemeClr val="accent1">
                    <a:alpha val="1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 flipV="1">
              <a:off x="4572000" y="9144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72000" y="11910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74988" y="3238500"/>
            <a:ext cx="7512989" cy="956325"/>
            <a:chOff x="478486" y="2714625"/>
            <a:chExt cx="7512989" cy="956325"/>
          </a:xfrm>
        </p:grpSpPr>
        <p:sp>
          <p:nvSpPr>
            <p:cNvPr id="54" name="TextBox 53"/>
            <p:cNvSpPr txBox="1"/>
            <p:nvPr/>
          </p:nvSpPr>
          <p:spPr>
            <a:xfrm>
              <a:off x="7426275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8486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82725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741225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461225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62000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162175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99749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699749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593161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97400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flipH="1">
              <a:off x="3855900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575900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876675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276850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105611" y="4182959"/>
            <a:ext cx="8827629" cy="872673"/>
            <a:chOff x="105611" y="3659084"/>
            <a:chExt cx="8827629" cy="872673"/>
          </a:xfrm>
        </p:grpSpPr>
        <p:sp>
          <p:nvSpPr>
            <p:cNvPr id="99" name="TextBox 98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k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606847" y="76200"/>
            <a:ext cx="393030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UNIX File/Directory Structure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31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4668502" y="1676400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72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/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latin typeface="Courier New" panose="02070309020205020404" pitchFamily="49" charset="0"/>
                </a:rPr>
                <a:t>fred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~dick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latin typeface="Courier New" panose="02070309020205020404" pitchFamily="49" charset="0"/>
                </a:rPr>
                <a:t>~tom </a:t>
              </a:r>
              <a:endParaRPr lang="en-GB" sz="1200" b="1" dirty="0"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GB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schemeClr val="tx1">
                      <a:alpha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schemeClr val="tx1">
                    <a:alpha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606847" y="76200"/>
            <a:ext cx="393030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UNIX File/Directory Structure</a:t>
            </a:r>
            <a:endParaRPr lang="en-GB" sz="2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File Reference - Absolute</a:t>
            </a:r>
            <a:endParaRPr lang="en-GB" sz="2400" b="1" dirty="0"/>
          </a:p>
        </p:txBody>
      </p:sp>
      <p:sp>
        <p:nvSpPr>
          <p:cNvPr id="2" name="Oval 1"/>
          <p:cNvSpPr/>
          <p:nvPr/>
        </p:nvSpPr>
        <p:spPr>
          <a:xfrm>
            <a:off x="4476750" y="762000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>
            <a:stCxn id="21" idx="2"/>
            <a:endCxn id="22" idx="0"/>
          </p:cNvCxnSpPr>
          <p:nvPr/>
        </p:nvCxnSpPr>
        <p:spPr>
          <a:xfrm>
            <a:off x="4668502" y="1137940"/>
            <a:ext cx="0" cy="61230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/>
              <a:t>An “</a:t>
            </a:r>
            <a:r>
              <a:rPr lang="en-GB" b="1" dirty="0" smtClean="0"/>
              <a:t>absolute</a:t>
            </a:r>
            <a:r>
              <a:rPr lang="en-GB" dirty="0" smtClean="0"/>
              <a:t>” file address places a file “</a:t>
            </a:r>
            <a:r>
              <a:rPr lang="en-GB" b="1" dirty="0" smtClean="0"/>
              <a:t>relative</a:t>
            </a:r>
            <a:r>
              <a:rPr lang="en-GB" dirty="0" smtClean="0"/>
              <a:t>” to any point in the </a:t>
            </a:r>
            <a:r>
              <a:rPr lang="en-GB" b="1" dirty="0" smtClean="0"/>
              <a:t>File Hierarchy </a:t>
            </a:r>
            <a:r>
              <a:rPr lang="en-GB" dirty="0" smtClean="0"/>
              <a:t>whose position cannot alter with context. For example, </a:t>
            </a:r>
            <a:r>
              <a:rPr lang="en-GB" b="1" dirty="0" smtClean="0"/>
              <a:t>root</a:t>
            </a:r>
            <a:r>
              <a:rPr lang="en-GB" dirty="0" smtClean="0"/>
              <a:t> (</a:t>
            </a:r>
            <a:r>
              <a:rPr lang="en-GB" b="1" dirty="0" smtClean="0"/>
              <a:t>/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38504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981903" y="6136957"/>
            <a:ext cx="2188420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2789546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/home/dick/d1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3190297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latin typeface="Courier New" panose="02070309020205020404" pitchFamily="49" charset="0"/>
              </a:rPr>
              <a:t>/home/dick/d1/e</a:t>
            </a:r>
            <a:endParaRPr lang="en-GB" sz="2600" b="1" dirty="0">
              <a:latin typeface="Courier New" panose="02070309020205020404" pitchFamily="49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668502" y="2211908"/>
            <a:ext cx="3175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2" grpId="0" animBg="1"/>
      <p:bldP spid="127" grpId="0" animBg="1"/>
      <p:bldP spid="13" grpId="0" animBg="1"/>
      <p:bldP spid="14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68502" y="1676400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47675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64633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An alternative “</a:t>
            </a:r>
            <a:r>
              <a:rPr lang="en-GB" b="1" dirty="0" smtClean="0">
                <a:solidFill>
                  <a:prstClr val="black"/>
                </a:solidFill>
              </a:rPr>
              <a:t>absolute</a:t>
            </a:r>
            <a:r>
              <a:rPr lang="en-GB" dirty="0" smtClean="0">
                <a:solidFill>
                  <a:prstClr val="black"/>
                </a:solidFill>
              </a:rPr>
              <a:t>” </a:t>
            </a:r>
            <a:r>
              <a:rPr lang="en-GB" dirty="0" smtClean="0">
                <a:solidFill>
                  <a:prstClr val="black"/>
                </a:solidFill>
              </a:rPr>
              <a:t>starting point might be the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of the user “</a:t>
            </a:r>
            <a:r>
              <a:rPr lang="en-GB" b="1" dirty="0" smtClean="0">
                <a:solidFill>
                  <a:prstClr val="black"/>
                </a:solidFill>
              </a:rPr>
              <a:t>dick</a:t>
            </a:r>
            <a:r>
              <a:rPr lang="en-GB" dirty="0" smtClean="0">
                <a:solidFill>
                  <a:prstClr val="black"/>
                </a:solidFill>
              </a:rPr>
              <a:t>” </a:t>
            </a:r>
            <a:r>
              <a:rPr lang="en-GB" b="1" dirty="0" smtClean="0">
                <a:solidFill>
                  <a:prstClr val="black"/>
                </a:solidFill>
              </a:rPr>
              <a:t>(~dick</a:t>
            </a:r>
            <a:r>
              <a:rPr lang="en-GB" dirty="0" smtClean="0">
                <a:solidFill>
                  <a:prstClr val="black"/>
                </a:solidFill>
              </a:rPr>
              <a:t>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1787669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2188420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~dick/d1/e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34" grpId="0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5611" y="676275"/>
            <a:ext cx="8866939" cy="4379357"/>
            <a:chOff x="105611" y="152400"/>
            <a:chExt cx="8866939" cy="4379357"/>
          </a:xfrm>
        </p:grpSpPr>
        <p:sp>
          <p:nvSpPr>
            <p:cNvPr id="21" name="TextBox 20"/>
            <p:cNvSpPr txBox="1"/>
            <p:nvPr/>
          </p:nvSpPr>
          <p:spPr>
            <a:xfrm>
              <a:off x="4192252" y="152400"/>
              <a:ext cx="952500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2878" y="1226368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533600" y="19530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668502" y="1676400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550026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74402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tom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6053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dick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671677" y="1976290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17704" y="2262485"/>
              <a:ext cx="951248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fred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7793328" y="1953070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01902" y="152400"/>
              <a:ext cx="27764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/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17992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~</a:t>
              </a:r>
              <a:r>
                <a:rPr lang="en-GB" sz="1200" b="1" dirty="0" err="1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fred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95947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~dick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3901" y="2253734"/>
              <a:ext cx="64953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200" b="1" dirty="0" smtClean="0">
                  <a:solidFill>
                    <a:prstClr val="black"/>
                  </a:solidFill>
                  <a:latin typeface="Courier New" panose="02070309020205020404" pitchFamily="49" charset="0"/>
                </a:rPr>
                <a:t>~tom </a:t>
              </a:r>
              <a:endParaRPr lang="en-GB" sz="1200" b="1" dirty="0">
                <a:solidFill>
                  <a:prstClr val="black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52277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4988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79227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37727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557727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58502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258677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796251" y="2724150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796251" y="289578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89663" y="3209285"/>
              <a:ext cx="565776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3902" y="3209285"/>
              <a:ext cx="56520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GB" sz="2400" b="1" dirty="0" smtClea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GB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3952402" y="2894625"/>
              <a:ext cx="144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672402" y="2714625"/>
              <a:ext cx="0" cy="180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973177" y="2894625"/>
              <a:ext cx="0" cy="309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73352" y="2894625"/>
              <a:ext cx="0" cy="30941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14190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d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779625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866950" y="3924300"/>
              <a:ext cx="185860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49089" y="4162425"/>
              <a:ext cx="23916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j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564228" y="4162425"/>
              <a:ext cx="36901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m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59181" y="4162425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l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54135" y="4162425"/>
              <a:ext cx="28886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k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6889549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720176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499758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8109967" y="3911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972173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47672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220286" y="4155043"/>
              <a:ext cx="300082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0378" y="4155043"/>
              <a:ext cx="29367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g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25332" y="4155043"/>
              <a:ext cx="255198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f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3360746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3970955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4581164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857498" y="3661227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232997" y="3916918"/>
              <a:ext cx="1260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5611" y="4155043"/>
              <a:ext cx="29527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a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15703" y="4155043"/>
              <a:ext cx="282450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0657" y="4155043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46071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856280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1466489" y="3903702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261827" y="3672300"/>
              <a:ext cx="0" cy="468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5811" y="3659084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051811" y="3914775"/>
              <a:ext cx="64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924425" y="4152900"/>
              <a:ext cx="306494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h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29471" y="4152900"/>
              <a:ext cx="237566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</a:rPr>
                <a:t>i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064885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675094" y="3901559"/>
              <a:ext cx="0" cy="252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251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078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905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4559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386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21302" y="1214735"/>
              <a:ext cx="951248" cy="4616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9050">
              <a:solidFill>
                <a:schemeClr val="accent1">
                  <a:alpha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solidFill>
                    <a:prstClr val="black">
                      <a:alpha val="15000"/>
                    </a:prst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solidFill>
                  <a:prstClr val="black">
                    <a:alpha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9" name="Straight Connector 118"/>
            <p:cNvCxnSpPr>
              <a:stCxn id="113" idx="0"/>
            </p:cNvCxnSpPr>
            <p:nvPr/>
          </p:nvCxnSpPr>
          <p:spPr>
            <a:xfrm flipV="1">
              <a:off x="800726" y="928835"/>
              <a:ext cx="0" cy="28590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14" idx="0"/>
            </p:cNvCxnSpPr>
            <p:nvPr/>
          </p:nvCxnSpPr>
          <p:spPr>
            <a:xfrm flipV="1">
              <a:off x="20834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5" idx="0"/>
            </p:cNvCxnSpPr>
            <p:nvPr/>
          </p:nvCxnSpPr>
          <p:spPr>
            <a:xfrm flipV="1">
              <a:off x="33661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6" idx="0"/>
            </p:cNvCxnSpPr>
            <p:nvPr/>
          </p:nvCxnSpPr>
          <p:spPr>
            <a:xfrm flipV="1">
              <a:off x="59315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7" idx="0"/>
            </p:cNvCxnSpPr>
            <p:nvPr/>
          </p:nvCxnSpPr>
          <p:spPr>
            <a:xfrm flipV="1">
              <a:off x="7214226" y="938065"/>
              <a:ext cx="0" cy="276670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8" idx="0"/>
            </p:cNvCxnSpPr>
            <p:nvPr/>
          </p:nvCxnSpPr>
          <p:spPr>
            <a:xfrm flipV="1">
              <a:off x="8496926" y="914400"/>
              <a:ext cx="0" cy="300335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800726" y="926047"/>
              <a:ext cx="7696200" cy="12018"/>
            </a:xfrm>
            <a:prstGeom prst="line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4668502" y="60960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668502" y="886270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2896702" y="76200"/>
            <a:ext cx="335059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prstClr val="black"/>
                </a:solidFill>
              </a:rPr>
              <a:t>File Reference - Absolute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620000" y="2868975"/>
            <a:ext cx="360000" cy="3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129" name="Straight Connector 128"/>
          <p:cNvCxnSpPr>
            <a:stCxn id="31" idx="2"/>
            <a:endCxn id="67" idx="0"/>
          </p:cNvCxnSpPr>
          <p:nvPr/>
        </p:nvCxnSpPr>
        <p:spPr>
          <a:xfrm flipH="1">
            <a:off x="3972551" y="3248025"/>
            <a:ext cx="699126" cy="485135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2"/>
            <a:endCxn id="87" idx="0"/>
          </p:cNvCxnSpPr>
          <p:nvPr/>
        </p:nvCxnSpPr>
        <p:spPr>
          <a:xfrm flipH="1">
            <a:off x="3370327" y="4194825"/>
            <a:ext cx="602224" cy="484093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5-Point Star 126"/>
          <p:cNvSpPr/>
          <p:nvPr/>
        </p:nvSpPr>
        <p:spPr>
          <a:xfrm>
            <a:off x="3000375" y="4505218"/>
            <a:ext cx="288000" cy="288000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5181600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An “</a:t>
            </a:r>
            <a:r>
              <a:rPr lang="en-GB" b="1" dirty="0" smtClean="0">
                <a:solidFill>
                  <a:prstClr val="black"/>
                </a:solidFill>
              </a:rPr>
              <a:t>absolute address</a:t>
            </a:r>
            <a:r>
              <a:rPr lang="en-GB" dirty="0" smtClean="0">
                <a:solidFill>
                  <a:prstClr val="black"/>
                </a:solidFill>
              </a:rPr>
              <a:t>” starting from any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 (</a:t>
            </a:r>
            <a:r>
              <a:rPr lang="en-GB" b="1" dirty="0" err="1" smtClean="0">
                <a:solidFill>
                  <a:prstClr val="black"/>
                </a:solidFill>
              </a:rPr>
              <a:t>fred</a:t>
            </a:r>
            <a:r>
              <a:rPr lang="en-GB" dirty="0" err="1" smtClean="0">
                <a:solidFill>
                  <a:prstClr val="black"/>
                </a:solidFill>
              </a:rPr>
              <a:t>’s</a:t>
            </a:r>
            <a:r>
              <a:rPr lang="en-GB" dirty="0" smtClean="0">
                <a:solidFill>
                  <a:prstClr val="black"/>
                </a:solidFill>
              </a:rPr>
              <a:t> say)</a:t>
            </a:r>
            <a:r>
              <a:rPr lang="en-GB" dirty="0">
                <a:solidFill>
                  <a:prstClr val="black"/>
                </a:solidFill>
              </a:rPr>
              <a:t> </a:t>
            </a:r>
            <a:r>
              <a:rPr lang="en-GB" dirty="0" smtClean="0">
                <a:solidFill>
                  <a:prstClr val="black"/>
                </a:solidFill>
              </a:rPr>
              <a:t>is also possible.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1903" y="6136957"/>
            <a:ext cx="118654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981903" y="6136957"/>
            <a:ext cx="1787669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981903" y="6136957"/>
            <a:ext cx="2789546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200" y="5650468"/>
            <a:ext cx="8906272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prstClr val="black"/>
                </a:solidFill>
              </a:rPr>
              <a:t>Two dots (“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”) means one directory </a:t>
            </a:r>
            <a:r>
              <a:rPr lang="en-GB" b="1" dirty="0" smtClean="0">
                <a:solidFill>
                  <a:prstClr val="black"/>
                </a:solidFill>
              </a:rPr>
              <a:t>UP</a:t>
            </a:r>
            <a:r>
              <a:rPr lang="en-GB" dirty="0" smtClean="0">
                <a:solidFill>
                  <a:prstClr val="black"/>
                </a:solidFill>
              </a:rPr>
              <a:t>. So “</a:t>
            </a:r>
            <a:r>
              <a:rPr lang="en-GB" b="1" dirty="0" smtClean="0">
                <a:solidFill>
                  <a:prstClr val="black"/>
                </a:solidFill>
              </a:rPr>
              <a:t>..</a:t>
            </a:r>
            <a:r>
              <a:rPr lang="en-GB" dirty="0" smtClean="0">
                <a:solidFill>
                  <a:prstClr val="black"/>
                </a:solidFill>
              </a:rPr>
              <a:t>” is </a:t>
            </a:r>
            <a:r>
              <a:rPr lang="en-GB" b="1" dirty="0" smtClean="0">
                <a:solidFill>
                  <a:prstClr val="black"/>
                </a:solidFill>
              </a:rPr>
              <a:t>/home </a:t>
            </a:r>
            <a:r>
              <a:rPr lang="en-GB" dirty="0" smtClean="0">
                <a:solidFill>
                  <a:prstClr val="black"/>
                </a:solidFill>
              </a:rPr>
              <a:t>from any user </a:t>
            </a:r>
            <a:r>
              <a:rPr lang="en-GB" b="1" dirty="0" smtClean="0">
                <a:solidFill>
                  <a:prstClr val="black"/>
                </a:solidFill>
              </a:rPr>
              <a:t>Home Directory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81600" y="1856601"/>
            <a:ext cx="370614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..</a:t>
            </a:r>
            <a:endParaRPr lang="en-GB" sz="12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128" name="Straight Connector 127"/>
          <p:cNvCxnSpPr>
            <a:stCxn id="29" idx="0"/>
            <a:endCxn id="22" idx="2"/>
          </p:cNvCxnSpPr>
          <p:nvPr/>
        </p:nvCxnSpPr>
        <p:spPr>
          <a:xfrm flipH="1" flipV="1">
            <a:off x="4668502" y="2211908"/>
            <a:ext cx="3124826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2" idx="2"/>
            <a:endCxn id="31" idx="0"/>
          </p:cNvCxnSpPr>
          <p:nvPr/>
        </p:nvCxnSpPr>
        <p:spPr>
          <a:xfrm>
            <a:off x="4668502" y="2211908"/>
            <a:ext cx="3175" cy="574452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981903" y="6136957"/>
            <a:ext cx="3390672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/../dick/d1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81903" y="6136957"/>
            <a:ext cx="3791423" cy="4924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~</a:t>
            </a:r>
            <a:r>
              <a:rPr lang="en-GB" sz="2600" b="1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fred</a:t>
            </a:r>
            <a:r>
              <a:rPr lang="en-GB" sz="2600" b="1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/../dick/d1/e</a:t>
            </a:r>
            <a:endParaRPr lang="en-GB" sz="2600" b="1" dirty="0">
              <a:solidFill>
                <a:prstClr val="blac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4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34" grpId="0" animBg="1"/>
      <p:bldP spid="135" grpId="0" animBg="1"/>
      <p:bldP spid="108" grpId="0" animBg="1"/>
      <p:bldP spid="109" grpId="0" animBg="1"/>
      <p:bldP spid="132" grpId="0" animBg="1"/>
      <p:bldP spid="1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291</Words>
  <Application>Microsoft Office PowerPoint</Application>
  <PresentationFormat>On-screen Show (4:3)</PresentationFormat>
  <Paragraphs>162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42</cp:revision>
  <dcterms:created xsi:type="dcterms:W3CDTF">2006-08-16T00:00:00Z</dcterms:created>
  <dcterms:modified xsi:type="dcterms:W3CDTF">2018-05-29T21:37:00Z</dcterms:modified>
</cp:coreProperties>
</file>