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86" r:id="rId10"/>
    <p:sldId id="283" r:id="rId11"/>
    <p:sldId id="288" r:id="rId12"/>
    <p:sldId id="279" r:id="rId13"/>
    <p:sldId id="280" r:id="rId14"/>
    <p:sldId id="282" r:id="rId15"/>
    <p:sldId id="284" r:id="rId16"/>
    <p:sldId id="28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4540" autoAdjust="0"/>
    <p:restoredTop sz="86424" autoAdjust="0"/>
  </p:normalViewPr>
  <p:slideViewPr>
    <p:cSldViewPr snapToGrid="0">
      <p:cViewPr varScale="1">
        <p:scale>
          <a:sx n="68" d="100"/>
          <a:sy n="68" d="100"/>
        </p:scale>
        <p:origin x="-12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="" xmlns:a16="http://schemas.microsoft.com/office/drawing/2014/main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="" xmlns:a16="http://schemas.microsoft.com/office/drawing/2014/main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="" xmlns:a16="http://schemas.microsoft.com/office/drawing/2014/main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="" xmlns:a16="http://schemas.microsoft.com/office/drawing/2014/main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="" xmlns:a16="http://schemas.microsoft.com/office/drawing/2014/main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="" xmlns:a16="http://schemas.microsoft.com/office/drawing/2014/main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="" xmlns:a16="http://schemas.microsoft.com/office/drawing/2014/main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1" animBg="1"/>
      <p:bldP spid="11" grpId="1" animBg="1"/>
      <p:bldP spid="12" grpId="1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1839</Words>
  <Application>Microsoft Office PowerPoint</Application>
  <PresentationFormat>Custom</PresentationFormat>
  <Paragraphs>374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234</cp:revision>
  <dcterms:created xsi:type="dcterms:W3CDTF">2017-11-18T14:47:33Z</dcterms:created>
  <dcterms:modified xsi:type="dcterms:W3CDTF">2018-02-20T07:19:55Z</dcterms:modified>
</cp:coreProperties>
</file>