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0" r:id="rId2"/>
    <p:sldId id="256" r:id="rId3"/>
    <p:sldId id="258" r:id="rId4"/>
    <p:sldId id="276" r:id="rId5"/>
    <p:sldId id="277" r:id="rId6"/>
    <p:sldId id="278" r:id="rId7"/>
    <p:sldId id="281" r:id="rId8"/>
    <p:sldId id="287" r:id="rId9"/>
    <p:sldId id="291" r:id="rId10"/>
    <p:sldId id="286" r:id="rId11"/>
    <p:sldId id="292" r:id="rId12"/>
    <p:sldId id="283" r:id="rId13"/>
    <p:sldId id="288" r:id="rId14"/>
    <p:sldId id="279" r:id="rId15"/>
    <p:sldId id="280" r:id="rId16"/>
    <p:sldId id="282" r:id="rId17"/>
    <p:sldId id="284" r:id="rId18"/>
    <p:sldId id="285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40" autoAdjust="0"/>
    <p:restoredTop sz="86424" autoAdjust="0"/>
  </p:normalViewPr>
  <p:slideViewPr>
    <p:cSldViewPr snapToGrid="0">
      <p:cViewPr varScale="1">
        <p:scale>
          <a:sx n="77" d="100"/>
          <a:sy n="77" d="100"/>
        </p:scale>
        <p:origin x="-402" y="-90"/>
      </p:cViewPr>
      <p:guideLst>
        <p:guide orient="horz" pos="213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17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2018-03-03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red_quality_s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2031" y="5598942"/>
            <a:ext cx="112541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1418396" y="3655325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304714" y="731520"/>
            <a:ext cx="4431323" cy="4867422"/>
          </a:xfrm>
          <a:custGeom>
            <a:avLst/>
            <a:gdLst>
              <a:gd name="connsiteX0" fmla="*/ 0 w 3249637"/>
              <a:gd name="connsiteY0" fmla="*/ 4867422 h 4867422"/>
              <a:gd name="connsiteX1" fmla="*/ 998806 w 3249637"/>
              <a:gd name="connsiteY1" fmla="*/ 4586068 h 4867422"/>
              <a:gd name="connsiteX2" fmla="*/ 1744394 w 3249637"/>
              <a:gd name="connsiteY2" fmla="*/ 4093698 h 4867422"/>
              <a:gd name="connsiteX3" fmla="*/ 2307101 w 3249637"/>
              <a:gd name="connsiteY3" fmla="*/ 3319975 h 4867422"/>
              <a:gd name="connsiteX4" fmla="*/ 2771335 w 3249637"/>
              <a:gd name="connsiteY4" fmla="*/ 2166425 h 4867422"/>
              <a:gd name="connsiteX5" fmla="*/ 3151163 w 3249637"/>
              <a:gd name="connsiteY5" fmla="*/ 675249 h 4867422"/>
              <a:gd name="connsiteX6" fmla="*/ 3249637 w 3249637"/>
              <a:gd name="connsiteY6" fmla="*/ 0 h 48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9637" h="4867422">
                <a:moveTo>
                  <a:pt x="0" y="4867422"/>
                </a:moveTo>
                <a:cubicBezTo>
                  <a:pt x="354037" y="4791222"/>
                  <a:pt x="708074" y="4715022"/>
                  <a:pt x="998806" y="4586068"/>
                </a:cubicBezTo>
                <a:cubicBezTo>
                  <a:pt x="1289538" y="4457114"/>
                  <a:pt x="1526345" y="4304714"/>
                  <a:pt x="1744394" y="4093698"/>
                </a:cubicBezTo>
                <a:cubicBezTo>
                  <a:pt x="1962443" y="3882682"/>
                  <a:pt x="2135944" y="3641187"/>
                  <a:pt x="2307101" y="3319975"/>
                </a:cubicBezTo>
                <a:cubicBezTo>
                  <a:pt x="2478258" y="2998763"/>
                  <a:pt x="2630658" y="2607213"/>
                  <a:pt x="2771335" y="2166425"/>
                </a:cubicBezTo>
                <a:cubicBezTo>
                  <a:pt x="2912012" y="1725637"/>
                  <a:pt x="3071446" y="1036320"/>
                  <a:pt x="3151163" y="675249"/>
                </a:cubicBezTo>
                <a:cubicBezTo>
                  <a:pt x="3230880" y="314178"/>
                  <a:pt x="3240258" y="157089"/>
                  <a:pt x="32496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6241372" y="2710421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12" y="2710421"/>
            <a:ext cx="5210175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3531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47649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493826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7944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04121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940003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0.8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422062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0.9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565590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529708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011767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0.4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975885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0.6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482942" y="5414276"/>
            <a:ext cx="9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 Errors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694859" y="8114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577840" y="17320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10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460820" y="26525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100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286093" y="3573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1,000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221973" y="44937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in10,000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31870" y="2798649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431871" y="2798649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14382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14382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14382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14382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14382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537E-6 4.44444E-6 L -0.3437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0" grpId="0" animBg="1"/>
      <p:bldP spid="24" grpId="0" animBg="1"/>
      <p:bldP spid="10" grpId="1" animBg="1"/>
      <p:bldP spid="1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Rate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93643" y="1116000"/>
            <a:ext cx="2445645" cy="4493811"/>
            <a:chOff x="7056163" y="1343586"/>
            <a:chExt cx="2445645" cy="4493811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43586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500400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500400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5246" y="3417697"/>
            <a:ext cx="500400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33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09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37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29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746" y="1757850"/>
            <a:ext cx="8801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DO: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Explain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phred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formula better: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Log -&gt; exponential to linear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  -&gt; expand range to avoid floating point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-1  -&gt; allow unsigned integer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more Notes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video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xmlns="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xmlns="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xmlns="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xmlns="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2172C1-1223-4E50-B7DC-CB37A5D8E7E8}"/>
              </a:ext>
            </a:extLst>
          </p:cNvPr>
          <p:cNvSpPr txBox="1"/>
          <p:nvPr/>
        </p:nvSpPr>
        <p:spPr>
          <a:xfrm>
            <a:off x="3050362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xmlns="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xmlns="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xmlns="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 b="1316"/>
          <a:stretch/>
        </p:blipFill>
        <p:spPr bwMode="auto">
          <a:xfrm>
            <a:off x="1748112" y="3839944"/>
            <a:ext cx="8892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891592"/>
            <a:ext cx="795343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every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sequencing hardware generates a quality estimate (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1647229"/>
            <a:ext cx="648182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incorrect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2402866"/>
            <a:ext cx="107002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signals representing the possibilities of each possible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3158502"/>
            <a:ext cx="808204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clarity of associated signals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1769" y="3839944"/>
            <a:ext cx="2271718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79406" y="3839944"/>
            <a:ext cx="2700306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640840" y="4857041"/>
            <a:ext cx="145722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Clear signal</a:t>
            </a:r>
          </a:p>
          <a:p>
            <a:r>
              <a:rPr lang="en-GB" dirty="0" smtClean="0"/>
              <a:t>Low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9513487" y="5180207"/>
            <a:ext cx="1127353" cy="9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612" y="4857041"/>
            <a:ext cx="16215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Unclear signal</a:t>
            </a:r>
          </a:p>
          <a:p>
            <a:r>
              <a:rPr lang="en-GB" dirty="0" smtClean="0"/>
              <a:t>High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23" name="Straight Arrow Connector 22"/>
          <p:cNvCxnSpPr>
            <a:stCxn id="1026" idx="1"/>
            <a:endCxn id="12" idx="1"/>
          </p:cNvCxnSpPr>
          <p:nvPr/>
        </p:nvCxnSpPr>
        <p:spPr>
          <a:xfrm>
            <a:off x="1748112" y="5189944"/>
            <a:ext cx="183129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1" animBg="1"/>
      <p:bldP spid="4" grpId="0" animBg="1"/>
      <p:bldP spid="12" grpId="0" animBg="1"/>
      <p:bldP spid="11" grpId="0" animBg="1"/>
      <p:bldP spid="22" grpId="0" animBg="1"/>
      <p:bldP spid="29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1943</Words>
  <Application>Microsoft Office PowerPoint</Application>
  <PresentationFormat>Custom</PresentationFormat>
  <Paragraphs>400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261</cp:revision>
  <dcterms:created xsi:type="dcterms:W3CDTF">2017-11-18T14:47:33Z</dcterms:created>
  <dcterms:modified xsi:type="dcterms:W3CDTF">2018-03-03T17:32:43Z</dcterms:modified>
</cp:coreProperties>
</file>