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90" r:id="rId3"/>
    <p:sldId id="291" r:id="rId4"/>
    <p:sldId id="256" r:id="rId5"/>
    <p:sldId id="258" r:id="rId6"/>
    <p:sldId id="276" r:id="rId7"/>
    <p:sldId id="277" r:id="rId8"/>
    <p:sldId id="278" r:id="rId9"/>
    <p:sldId id="281" r:id="rId10"/>
    <p:sldId id="287" r:id="rId11"/>
    <p:sldId id="286" r:id="rId12"/>
    <p:sldId id="283" r:id="rId13"/>
    <p:sldId id="288" r:id="rId14"/>
    <p:sldId id="279" r:id="rId15"/>
    <p:sldId id="280" r:id="rId16"/>
    <p:sldId id="282" r:id="rId17"/>
    <p:sldId id="284" r:id="rId18"/>
    <p:sldId id="285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1" autoAdjust="0"/>
    <p:restoredTop sz="98864" autoAdjust="0"/>
  </p:normalViewPr>
  <p:slideViewPr>
    <p:cSldViewPr snapToGrid="0">
      <p:cViewPr varScale="1">
        <p:scale>
          <a:sx n="68" d="100"/>
          <a:sy n="68" d="100"/>
        </p:scale>
        <p:origin x="-4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64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4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0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9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5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98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0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56DB-1519-40E4-AF1C-F909855EDD97}" type="datetimeFigureOut">
              <a:rPr lang="en-GB" smtClean="0"/>
              <a:t>2017-12-28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B761-9697-497C-B1AD-2569BA84D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_(file_forma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toolbox/gbench/tutorial/Tutorial6/BAM_Test_Files.zip" TargetMode="External"/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</a:t>
            </a:r>
            <a:r>
              <a:rPr lang="en-GB" sz="5400" b="1" dirty="0">
                <a:hlinkClick r:id="rId3"/>
              </a:rPr>
              <a:t>S</a:t>
            </a:r>
            <a:r>
              <a:rPr lang="en-GB" sz="5400" b="1" dirty="0" smtClean="0">
                <a:hlinkClick r:id="rId3"/>
              </a:rPr>
              <a:t>AM</a:t>
            </a:r>
            <a:r>
              <a:rPr lang="en-GB" sz="5400" b="1" dirty="0" smtClean="0"/>
              <a:t> (BAM)</a:t>
            </a:r>
          </a:p>
          <a:p>
            <a:r>
              <a:rPr lang="en-GB" sz="5400" b="1" dirty="0" smtClean="0"/>
              <a:t>CIGARs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1" animBg="1"/>
      <p:bldP spid="11" grpId="1" animBg="1"/>
      <p:bldP spid="12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31871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31870" y="2822713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38446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38446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1434E-6 L -0.34674 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1" animBg="1"/>
      <p:bldP spid="23" grpId="2" animBg="1"/>
      <p:bldP spid="24" grpId="0" animBg="1"/>
      <p:bldP spid="10" grpId="1" animBg="1"/>
      <p:bldP spid="1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7547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495807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495807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25246" y="3417697"/>
            <a:ext cx="495807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38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21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46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stupid people at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974" y="1152939"/>
            <a:ext cx="34740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</a:t>
            </a:r>
          </a:p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video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44" y="871211"/>
            <a:ext cx="1161489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Sequence Alignment Map (SAM)</a:t>
            </a:r>
            <a:r>
              <a:rPr lang="en-GB" sz="2400" dirty="0"/>
              <a:t> is a </a:t>
            </a:r>
            <a:r>
              <a:rPr lang="en-GB" sz="2400" dirty="0" smtClean="0"/>
              <a:t>format primarily for storing </a:t>
            </a:r>
            <a:r>
              <a:rPr lang="en-GB" sz="2400" b="1" dirty="0" smtClean="0"/>
              <a:t>Sequencing Reads </a:t>
            </a:r>
            <a:r>
              <a:rPr lang="en-GB" sz="2400" dirty="0" smtClean="0"/>
              <a:t>aligned to </a:t>
            </a:r>
            <a:r>
              <a:rPr lang="en-GB" sz="2400" b="1" dirty="0" smtClean="0"/>
              <a:t>Reference Sequence(s)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0444" y="2101456"/>
            <a:ext cx="1161489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Reference Sequences </a:t>
            </a:r>
            <a:r>
              <a:rPr lang="en-GB" sz="2400" dirty="0" smtClean="0"/>
              <a:t>are typically the sequences of whole </a:t>
            </a:r>
            <a:r>
              <a:rPr lang="en-GB" sz="2400" b="1" dirty="0" smtClean="0"/>
              <a:t>Chromosomes</a:t>
            </a:r>
            <a:r>
              <a:rPr lang="en-GB" sz="2400" dirty="0" smtClean="0"/>
              <a:t>/</a:t>
            </a:r>
            <a:r>
              <a:rPr lang="en-GB" sz="2400" b="1" dirty="0" smtClean="0"/>
              <a:t>Genomes</a:t>
            </a:r>
            <a:r>
              <a:rPr lang="en-GB" sz="2400" dirty="0" smtClean="0"/>
              <a:t> of the organism from which the </a:t>
            </a:r>
            <a:r>
              <a:rPr lang="en-GB" sz="2400" b="1" dirty="0" smtClean="0"/>
              <a:t>Sequencing Reads </a:t>
            </a:r>
            <a:r>
              <a:rPr lang="en-GB" sz="2400" dirty="0" smtClean="0"/>
              <a:t>were derived (or a very similar organism).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0444" y="4931277"/>
            <a:ext cx="1161489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As </a:t>
            </a:r>
            <a:r>
              <a:rPr lang="en-GB" sz="2400" b="1" dirty="0" smtClean="0"/>
              <a:t>SAM </a:t>
            </a:r>
            <a:r>
              <a:rPr lang="en-GB" sz="2400" b="1" dirty="0" smtClean="0"/>
              <a:t>Format </a:t>
            </a:r>
            <a:r>
              <a:rPr lang="en-GB" sz="2400" dirty="0" smtClean="0"/>
              <a:t>files are human </a:t>
            </a:r>
            <a:r>
              <a:rPr lang="en-GB" sz="2400" dirty="0" smtClean="0"/>
              <a:t>readable, they are the </a:t>
            </a:r>
            <a:r>
              <a:rPr lang="en-GB" sz="2400" dirty="0" smtClean="0"/>
              <a:t>obvious choice for discussion.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444" y="3331700"/>
            <a:ext cx="1161489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Binary Alignment </a:t>
            </a:r>
            <a:r>
              <a:rPr lang="en-GB" sz="2400" b="1" dirty="0" smtClean="0"/>
              <a:t>Map (</a:t>
            </a:r>
            <a:r>
              <a:rPr lang="en-GB" sz="2400" b="1" dirty="0" smtClean="0"/>
              <a:t>BAM)</a:t>
            </a:r>
            <a:r>
              <a:rPr lang="en-GB" sz="2400" dirty="0" smtClean="0"/>
              <a:t> </a:t>
            </a:r>
            <a:r>
              <a:rPr lang="en-GB" sz="2400" dirty="0" smtClean="0"/>
              <a:t>files are simply </a:t>
            </a:r>
            <a:r>
              <a:rPr lang="en-GB" sz="2400" b="1" dirty="0" smtClean="0"/>
              <a:t>SAM</a:t>
            </a:r>
            <a:r>
              <a:rPr lang="en-GB" sz="2400" dirty="0" smtClean="0"/>
              <a:t> files that have been compressed to save space</a:t>
            </a:r>
            <a:r>
              <a:rPr lang="en-GB" sz="2400" dirty="0"/>
              <a:t>. So </a:t>
            </a:r>
            <a:r>
              <a:rPr lang="en-GB" sz="2400" b="1" dirty="0"/>
              <a:t>SAM </a:t>
            </a:r>
            <a:r>
              <a:rPr lang="en-GB" sz="2400" dirty="0" smtClean="0"/>
              <a:t>and </a:t>
            </a:r>
            <a:r>
              <a:rPr lang="en-GB" sz="2400" b="1" dirty="0"/>
              <a:t>BAM </a:t>
            </a:r>
            <a:r>
              <a:rPr lang="en-GB" sz="2400" b="1" dirty="0" smtClean="0"/>
              <a:t>Formats </a:t>
            </a:r>
            <a:r>
              <a:rPr lang="en-GB" sz="2400" dirty="0"/>
              <a:t>are effectively identical.</a:t>
            </a:r>
          </a:p>
          <a:p>
            <a:pPr algn="just"/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0444" y="5792189"/>
            <a:ext cx="1161489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Here we will attempt an overview of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based upon a discussion of </a:t>
            </a:r>
            <a:r>
              <a:rPr lang="en-GB" sz="2400" dirty="0" smtClean="0">
                <a:hlinkClick r:id="rId3"/>
              </a:rPr>
              <a:t>some examples files </a:t>
            </a:r>
            <a:r>
              <a:rPr lang="en-GB" sz="2400" dirty="0" smtClean="0"/>
              <a:t>offered by the </a:t>
            </a:r>
            <a:r>
              <a:rPr lang="en-GB" sz="2400" b="1" dirty="0" smtClean="0">
                <a:hlinkClick r:id="rId4"/>
              </a:rPr>
              <a:t>NCBI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18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9" grpId="0" animBg="1"/>
      <p:bldP spid="9" grpId="1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792715" y="871211"/>
            <a:ext cx="106624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smtClean="0"/>
              <a:t>BAM</a:t>
            </a:r>
            <a:r>
              <a:rPr lang="en-GB" sz="2400" dirty="0" smtClean="0"/>
              <a:t> files are simply </a:t>
            </a:r>
            <a:r>
              <a:rPr lang="en-GB" sz="2400" b="1" dirty="0" smtClean="0"/>
              <a:t>SAM</a:t>
            </a:r>
            <a:r>
              <a:rPr lang="en-GB" sz="2400" dirty="0" smtClean="0"/>
              <a:t> files that have been compressed to save space.</a:t>
            </a:r>
            <a:endParaRPr lang="en-GB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2715" y="1707674"/>
            <a:ext cx="10662403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So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and </a:t>
            </a:r>
            <a:r>
              <a:rPr lang="en-GB" sz="2400" b="1" dirty="0" smtClean="0"/>
              <a:t>BAM Format </a:t>
            </a:r>
            <a:r>
              <a:rPr lang="en-GB" sz="2400" dirty="0" smtClean="0"/>
              <a:t>are effectively identical.</a:t>
            </a:r>
            <a:endParaRPr lang="en-GB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92715" y="2425086"/>
            <a:ext cx="1066240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/>
              <a:t>The only real difference is that </a:t>
            </a:r>
            <a:r>
              <a:rPr lang="en-GB" sz="2400" b="1" dirty="0" smtClean="0"/>
              <a:t>SAM Format </a:t>
            </a:r>
            <a:r>
              <a:rPr lang="en-GB" sz="2400" dirty="0" smtClean="0"/>
              <a:t>files are human readable and thus the obvious choice for discussion.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0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8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1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63" grpId="0"/>
      <p:bldP spid="64" grpId="0" animBg="1"/>
      <p:bldP spid="64" grpId="1" animBg="1"/>
      <p:bldP spid="68" grpId="0" animBg="1"/>
      <p:bldP spid="6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779500" y="-6111"/>
            <a:ext cx="463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SAM (BAM)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158" y="681784"/>
            <a:ext cx="33201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@HD	VN:1.0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@PG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ID:pash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@RG  ID:-- SM:H1 CN:UCSD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SN:chr10	LN:135374737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SN:chr11	LN:134452384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SN:chr12	LN:132349534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SN:chr13	LN:114142980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SN:chr14	LN:106368585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SN:chr15	LN:100338915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SN:chr16	LN:88827254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SN:chr17	LN:78774742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SN:chr18	LN:76117153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SN:chr19	LN:63811651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SN:chr1	LN:247249719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SN:chr20	LN:62435964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SN:chr21	LN:46944323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SN:chr22	LN:49691432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SN:chr2	LN:242951149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SN:chr3	LN:199501827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SN:chr4	LN:191273063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SN:chr5	LN:180857866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SN:chr6	LN:170899992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SN:chr7	LN:158821424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SN:chr8	LN:146274826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SN:chr9	LN:140273252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SN:chrX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LN:154913754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@SQ	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SN:chrY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LN:57772954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6" grpId="1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1872</Words>
  <Application>Microsoft Office PowerPoint</Application>
  <PresentationFormat>Custom</PresentationFormat>
  <Paragraphs>364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247</cp:revision>
  <dcterms:created xsi:type="dcterms:W3CDTF">2017-11-18T14:47:33Z</dcterms:created>
  <dcterms:modified xsi:type="dcterms:W3CDTF">2017-12-28T01:17:02Z</dcterms:modified>
</cp:coreProperties>
</file>