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320" r:id="rId3"/>
    <p:sldId id="306" r:id="rId4"/>
    <p:sldId id="324" r:id="rId5"/>
    <p:sldId id="325" r:id="rId6"/>
    <p:sldId id="327" r:id="rId7"/>
    <p:sldId id="326" r:id="rId8"/>
    <p:sldId id="328" r:id="rId9"/>
    <p:sldId id="329" r:id="rId10"/>
    <p:sldId id="308" r:id="rId11"/>
    <p:sldId id="321" r:id="rId12"/>
    <p:sldId id="322" r:id="rId13"/>
    <p:sldId id="323" r:id="rId14"/>
    <p:sldId id="310" r:id="rId15"/>
    <p:sldId id="309"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98827" autoAdjust="0"/>
  </p:normalViewPr>
  <p:slideViewPr>
    <p:cSldViewPr snapToGrid="0">
      <p:cViewPr>
        <p:scale>
          <a:sx n="80" d="100"/>
          <a:sy n="80" d="100"/>
        </p:scale>
        <p:origin x="-1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5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describe a </a:t>
            </a:r>
            <a:r>
              <a:rPr lang="en-GB" b="1" dirty="0" smtClean="0"/>
              <a:t>SAM Format </a:t>
            </a:r>
            <a:r>
              <a:rPr lang="en-GB" dirty="0" smtClean="0"/>
              <a:t>file to the extent necessary for a user to “</a:t>
            </a:r>
            <a:r>
              <a:rPr lang="en-GB" b="1" dirty="0" smtClean="0"/>
              <a:t>read</a:t>
            </a:r>
            <a:r>
              <a:rPr lang="en-GB" dirty="0" smtClean="0"/>
              <a:t>” and “</a:t>
            </a:r>
            <a:r>
              <a:rPr lang="en-GB" b="1" dirty="0" smtClean="0"/>
              <a:t>comprehend</a:t>
            </a:r>
            <a:r>
              <a:rPr lang="en-GB" dirty="0" smtClean="0"/>
              <a:t>” its intent.</a:t>
            </a:r>
          </a:p>
          <a:p>
            <a:endParaRPr lang="en-GB" dirty="0"/>
          </a:p>
          <a:p>
            <a:r>
              <a:rPr lang="en-GB" dirty="0" smtClean="0"/>
              <a:t>To do that involves involved description of a number of the components of a </a:t>
            </a:r>
            <a:r>
              <a:rPr lang="en-GB" b="1" dirty="0" smtClean="0"/>
              <a:t>SAM Format</a:t>
            </a:r>
            <a:r>
              <a:rPr lang="en-GB" dirty="0" smtClean="0"/>
              <a:t> file.</a:t>
            </a:r>
          </a:p>
          <a:p>
            <a:endParaRPr lang="en-GB" dirty="0"/>
          </a:p>
          <a:p>
            <a:r>
              <a:rPr lang="en-GB" dirty="0" smtClean="0"/>
              <a:t>To avoid too many diversions when looking at the overall structure of a </a:t>
            </a:r>
            <a:r>
              <a:rPr lang="en-GB" b="1" dirty="0" smtClean="0"/>
              <a:t>SAM Format </a:t>
            </a:r>
            <a:r>
              <a:rPr lang="en-GB" dirty="0" smtClean="0"/>
              <a:t>file,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2018-01-29</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2018-01-29</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2018-01-29</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a:t>
            </a:r>
            <a:r>
              <a:rPr lang="en-GB" b="1" dirty="0" smtClean="0">
                <a:latin typeface="Courier New" panose="02070309020205020404" pitchFamily="49" charset="0"/>
                <a:cs typeface="Courier New" panose="02070309020205020404" pitchFamily="49" charset="0"/>
              </a:rPr>
              <a:t>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037892"/>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dirty="0" smtClean="0"/>
              <a:t>“</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dirty="0" smtClean="0"/>
              <a:t>“</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a:t>
            </a:r>
            <a:r>
              <a:rPr lang="en-GB" sz="2400" dirty="0" smtClean="0"/>
              <a:t>might be </a:t>
            </a:r>
            <a:r>
              <a:rPr lang="en-GB" sz="2400" dirty="0" smtClean="0"/>
              <a:t>“</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11095</TotalTime>
  <Words>2635</Words>
  <Application>Microsoft Office PowerPoint</Application>
  <PresentationFormat>Custom</PresentationFormat>
  <Paragraphs>308</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466</cp:revision>
  <dcterms:created xsi:type="dcterms:W3CDTF">2017-11-18T14:47:33Z</dcterms:created>
  <dcterms:modified xsi:type="dcterms:W3CDTF">2018-01-29T11:50:48Z</dcterms:modified>
</cp:coreProperties>
</file>